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Лариса Серова" initials="ЛС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2347"/>
    <a:srgbClr val="EFF7FF"/>
    <a:srgbClr val="FBEFF2"/>
    <a:srgbClr val="FFFFFF"/>
    <a:srgbClr val="F7FAFF"/>
    <a:srgbClr val="102D4F"/>
    <a:srgbClr val="E91A46"/>
    <a:srgbClr val="C3965D"/>
    <a:srgbClr val="EDE9DD"/>
    <a:srgbClr val="449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0" autoAdjust="0"/>
    <p:restoredTop sz="99886" autoAdjust="0"/>
  </p:normalViewPr>
  <p:slideViewPr>
    <p:cSldViewPr snapToObjects="1">
      <p:cViewPr varScale="1">
        <p:scale>
          <a:sx n="214" d="100"/>
          <a:sy n="214" d="100"/>
        </p:scale>
        <p:origin x="204" y="198"/>
      </p:cViewPr>
      <p:guideLst>
        <p:guide orient="horz" pos="162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126" d="100"/>
          <a:sy n="126" d="100"/>
        </p:scale>
        <p:origin x="-489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6B46F-295D-4064-8CB5-6E123B1C12B6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BB2CA-8B66-4923-B7B6-94121AE885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967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9DEA1-FA06-C942-9BFA-108DE87F615B}" type="datetimeFigureOut">
              <a:rPr lang="fr-FR" smtClean="0"/>
              <a:pPr/>
              <a:t>03/09/2019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BDDC9-A138-7E4D-AA5C-541F25147A6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017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744641"/>
            <a:ext cx="7772400" cy="1102519"/>
          </a:xfr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061472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8"/>
            <a:ext cx="2057400" cy="411675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8"/>
            <a:ext cx="6019800" cy="41167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180035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105489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0464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0464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5393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5393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4" y="204789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7"/>
            <a:ext cx="5111750" cy="396568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4" y="1076327"/>
            <a:ext cx="3008313" cy="31783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387923"/>
            <a:ext cx="5486400" cy="425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27212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3812977"/>
            <a:ext cx="5486400" cy="2972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15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2970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Группа 98"/>
          <p:cNvGrpSpPr/>
          <p:nvPr/>
        </p:nvGrpSpPr>
        <p:grpSpPr>
          <a:xfrm>
            <a:off x="4958946" y="1497822"/>
            <a:ext cx="2720643" cy="1944874"/>
            <a:chOff x="4958946" y="1497822"/>
            <a:chExt cx="2720643" cy="1944874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5226827" y="1499356"/>
              <a:ext cx="2396921" cy="1792481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008290" y="3076876"/>
              <a:ext cx="22955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</a:t>
              </a:r>
              <a:endParaRPr lang="ru-RU" sz="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966379" y="2791793"/>
              <a:ext cx="2968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</a:t>
              </a:r>
              <a:r>
                <a:rPr lang="ru-RU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</a:t>
              </a:r>
              <a:r>
                <a:rPr lang="en-US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</a:t>
              </a:r>
              <a:endParaRPr lang="ru-RU" sz="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958946" y="2446610"/>
              <a:ext cx="2968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</a:t>
              </a:r>
              <a:r>
                <a:rPr lang="ru-RU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,4</a:t>
              </a:r>
              <a:endParaRPr lang="ru-RU" sz="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966379" y="2116621"/>
              <a:ext cx="2968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</a:t>
              </a:r>
              <a:r>
                <a:rPr lang="ru-RU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,6</a:t>
              </a:r>
              <a:endParaRPr lang="ru-RU" sz="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958946" y="1786968"/>
              <a:ext cx="2968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</a:t>
              </a:r>
              <a:r>
                <a:rPr lang="ru-RU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,8</a:t>
              </a:r>
              <a:endParaRPr lang="ru-RU" sz="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018703" y="1551519"/>
              <a:ext cx="22955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</a:t>
              </a:r>
              <a:endParaRPr lang="ru-RU" sz="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cxnSp>
          <p:nvCxnSpPr>
            <p:cNvPr id="116" name="Прямая соединительная линия 115"/>
            <p:cNvCxnSpPr/>
            <p:nvPr/>
          </p:nvCxnSpPr>
          <p:spPr>
            <a:xfrm>
              <a:off x="5273629" y="2893198"/>
              <a:ext cx="45413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/>
            <p:cNvCxnSpPr/>
            <p:nvPr/>
          </p:nvCxnSpPr>
          <p:spPr>
            <a:xfrm>
              <a:off x="5275008" y="2563559"/>
              <a:ext cx="44034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117"/>
            <p:cNvSpPr txBox="1"/>
            <p:nvPr/>
          </p:nvSpPr>
          <p:spPr>
            <a:xfrm>
              <a:off x="5449308" y="3238629"/>
              <a:ext cx="2968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</a:t>
              </a:r>
              <a:r>
                <a:rPr lang="ru-RU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</a:t>
              </a:r>
              <a:r>
                <a:rPr lang="en-US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</a:t>
              </a:r>
              <a:endParaRPr lang="ru-RU" sz="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901343" y="3242641"/>
              <a:ext cx="2968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</a:t>
              </a:r>
              <a:r>
                <a:rPr lang="ru-RU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,4</a:t>
              </a:r>
              <a:endParaRPr lang="ru-RU" sz="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400913" y="3237472"/>
              <a:ext cx="2968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</a:t>
              </a:r>
              <a:r>
                <a:rPr lang="ru-RU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,6</a:t>
              </a:r>
              <a:endParaRPr lang="ru-RU" sz="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904830" y="3237472"/>
              <a:ext cx="2968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</a:t>
              </a:r>
              <a:r>
                <a:rPr lang="ru-RU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,8</a:t>
              </a:r>
              <a:endParaRPr lang="ru-RU" sz="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450039" y="3237472"/>
              <a:ext cx="22955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7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</a:t>
              </a:r>
              <a:endParaRPr lang="ru-RU" sz="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cxnSp>
          <p:nvCxnSpPr>
            <p:cNvPr id="123" name="Прямая соединительная линия 122"/>
            <p:cNvCxnSpPr/>
            <p:nvPr/>
          </p:nvCxnSpPr>
          <p:spPr>
            <a:xfrm flipV="1">
              <a:off x="5237840" y="1513687"/>
              <a:ext cx="2385908" cy="1778238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Полилиния 123"/>
            <p:cNvSpPr/>
            <p:nvPr/>
          </p:nvSpPr>
          <p:spPr>
            <a:xfrm>
              <a:off x="5226826" y="1501346"/>
              <a:ext cx="2396919" cy="1791730"/>
            </a:xfrm>
            <a:custGeom>
              <a:avLst/>
              <a:gdLst>
                <a:gd name="connsiteX0" fmla="*/ 0 w 2261286"/>
                <a:gd name="connsiteY0" fmla="*/ 1791730 h 1791730"/>
                <a:gd name="connsiteX1" fmla="*/ 6178 w 2261286"/>
                <a:gd name="connsiteY1" fmla="*/ 1729946 h 1791730"/>
                <a:gd name="connsiteX2" fmla="*/ 24713 w 2261286"/>
                <a:gd name="connsiteY2" fmla="*/ 1723768 h 1791730"/>
                <a:gd name="connsiteX3" fmla="*/ 37070 w 2261286"/>
                <a:gd name="connsiteY3" fmla="*/ 1507524 h 1791730"/>
                <a:gd name="connsiteX4" fmla="*/ 55605 w 2261286"/>
                <a:gd name="connsiteY4" fmla="*/ 1519881 h 1791730"/>
                <a:gd name="connsiteX5" fmla="*/ 43248 w 2261286"/>
                <a:gd name="connsiteY5" fmla="*/ 1353065 h 1791730"/>
                <a:gd name="connsiteX6" fmla="*/ 49427 w 2261286"/>
                <a:gd name="connsiteY6" fmla="*/ 1297459 h 1791730"/>
                <a:gd name="connsiteX7" fmla="*/ 55605 w 2261286"/>
                <a:gd name="connsiteY7" fmla="*/ 1266568 h 1791730"/>
                <a:gd name="connsiteX8" fmla="*/ 74140 w 2261286"/>
                <a:gd name="connsiteY8" fmla="*/ 1260389 h 1791730"/>
                <a:gd name="connsiteX9" fmla="*/ 55605 w 2261286"/>
                <a:gd name="connsiteY9" fmla="*/ 1210962 h 1791730"/>
                <a:gd name="connsiteX10" fmla="*/ 43248 w 2261286"/>
                <a:gd name="connsiteY10" fmla="*/ 1161535 h 1791730"/>
                <a:gd name="connsiteX11" fmla="*/ 49427 w 2261286"/>
                <a:gd name="connsiteY11" fmla="*/ 1112108 h 1791730"/>
                <a:gd name="connsiteX12" fmla="*/ 61783 w 2261286"/>
                <a:gd name="connsiteY12" fmla="*/ 1143000 h 1791730"/>
                <a:gd name="connsiteX13" fmla="*/ 80319 w 2261286"/>
                <a:gd name="connsiteY13" fmla="*/ 1130643 h 1791730"/>
                <a:gd name="connsiteX14" fmla="*/ 86497 w 2261286"/>
                <a:gd name="connsiteY14" fmla="*/ 1093573 h 1791730"/>
                <a:gd name="connsiteX15" fmla="*/ 98854 w 2261286"/>
                <a:gd name="connsiteY15" fmla="*/ 1075038 h 1791730"/>
                <a:gd name="connsiteX16" fmla="*/ 123567 w 2261286"/>
                <a:gd name="connsiteY16" fmla="*/ 976184 h 1791730"/>
                <a:gd name="connsiteX17" fmla="*/ 129746 w 2261286"/>
                <a:gd name="connsiteY17" fmla="*/ 951470 h 1791730"/>
                <a:gd name="connsiteX18" fmla="*/ 148281 w 2261286"/>
                <a:gd name="connsiteY18" fmla="*/ 963827 h 1791730"/>
                <a:gd name="connsiteX19" fmla="*/ 166816 w 2261286"/>
                <a:gd name="connsiteY19" fmla="*/ 970005 h 1791730"/>
                <a:gd name="connsiteX20" fmla="*/ 179173 w 2261286"/>
                <a:gd name="connsiteY20" fmla="*/ 951470 h 1791730"/>
                <a:gd name="connsiteX21" fmla="*/ 185351 w 2261286"/>
                <a:gd name="connsiteY21" fmla="*/ 920578 h 1791730"/>
                <a:gd name="connsiteX22" fmla="*/ 203886 w 2261286"/>
                <a:gd name="connsiteY22" fmla="*/ 926757 h 1791730"/>
                <a:gd name="connsiteX23" fmla="*/ 216243 w 2261286"/>
                <a:gd name="connsiteY23" fmla="*/ 957649 h 1791730"/>
                <a:gd name="connsiteX24" fmla="*/ 228600 w 2261286"/>
                <a:gd name="connsiteY24" fmla="*/ 939113 h 1791730"/>
                <a:gd name="connsiteX25" fmla="*/ 247135 w 2261286"/>
                <a:gd name="connsiteY25" fmla="*/ 951470 h 1791730"/>
                <a:gd name="connsiteX26" fmla="*/ 265670 w 2261286"/>
                <a:gd name="connsiteY26" fmla="*/ 889686 h 1791730"/>
                <a:gd name="connsiteX27" fmla="*/ 284205 w 2261286"/>
                <a:gd name="connsiteY27" fmla="*/ 908222 h 1791730"/>
                <a:gd name="connsiteX28" fmla="*/ 315097 w 2261286"/>
                <a:gd name="connsiteY28" fmla="*/ 883508 h 1791730"/>
                <a:gd name="connsiteX29" fmla="*/ 327454 w 2261286"/>
                <a:gd name="connsiteY29" fmla="*/ 858795 h 1791730"/>
                <a:gd name="connsiteX30" fmla="*/ 345989 w 2261286"/>
                <a:gd name="connsiteY30" fmla="*/ 846438 h 1791730"/>
                <a:gd name="connsiteX31" fmla="*/ 358346 w 2261286"/>
                <a:gd name="connsiteY31" fmla="*/ 827903 h 1791730"/>
                <a:gd name="connsiteX32" fmla="*/ 364524 w 2261286"/>
                <a:gd name="connsiteY32" fmla="*/ 797011 h 1791730"/>
                <a:gd name="connsiteX33" fmla="*/ 383059 w 2261286"/>
                <a:gd name="connsiteY33" fmla="*/ 803189 h 1791730"/>
                <a:gd name="connsiteX34" fmla="*/ 407773 w 2261286"/>
                <a:gd name="connsiteY34" fmla="*/ 797011 h 1791730"/>
                <a:gd name="connsiteX35" fmla="*/ 413951 w 2261286"/>
                <a:gd name="connsiteY35" fmla="*/ 778476 h 1791730"/>
                <a:gd name="connsiteX36" fmla="*/ 401594 w 2261286"/>
                <a:gd name="connsiteY36" fmla="*/ 698157 h 1791730"/>
                <a:gd name="connsiteX37" fmla="*/ 420129 w 2261286"/>
                <a:gd name="connsiteY37" fmla="*/ 685800 h 1791730"/>
                <a:gd name="connsiteX38" fmla="*/ 444843 w 2261286"/>
                <a:gd name="connsiteY38" fmla="*/ 679622 h 1791730"/>
                <a:gd name="connsiteX39" fmla="*/ 438664 w 2261286"/>
                <a:gd name="connsiteY39" fmla="*/ 661086 h 1791730"/>
                <a:gd name="connsiteX40" fmla="*/ 432486 w 2261286"/>
                <a:gd name="connsiteY40" fmla="*/ 630195 h 1791730"/>
                <a:gd name="connsiteX41" fmla="*/ 451021 w 2261286"/>
                <a:gd name="connsiteY41" fmla="*/ 611659 h 1791730"/>
                <a:gd name="connsiteX42" fmla="*/ 500448 w 2261286"/>
                <a:gd name="connsiteY42" fmla="*/ 599303 h 1791730"/>
                <a:gd name="connsiteX43" fmla="*/ 475735 w 2261286"/>
                <a:gd name="connsiteY43" fmla="*/ 593124 h 1791730"/>
                <a:gd name="connsiteX44" fmla="*/ 481913 w 2261286"/>
                <a:gd name="connsiteY44" fmla="*/ 562232 h 1791730"/>
                <a:gd name="connsiteX45" fmla="*/ 500448 w 2261286"/>
                <a:gd name="connsiteY45" fmla="*/ 500449 h 1791730"/>
                <a:gd name="connsiteX46" fmla="*/ 525162 w 2261286"/>
                <a:gd name="connsiteY46" fmla="*/ 506627 h 1791730"/>
                <a:gd name="connsiteX47" fmla="*/ 568410 w 2261286"/>
                <a:gd name="connsiteY47" fmla="*/ 500449 h 1791730"/>
                <a:gd name="connsiteX48" fmla="*/ 611659 w 2261286"/>
                <a:gd name="connsiteY48" fmla="*/ 475735 h 1791730"/>
                <a:gd name="connsiteX49" fmla="*/ 630194 w 2261286"/>
                <a:gd name="connsiteY49" fmla="*/ 469557 h 1791730"/>
                <a:gd name="connsiteX50" fmla="*/ 654908 w 2261286"/>
                <a:gd name="connsiteY50" fmla="*/ 457200 h 1791730"/>
                <a:gd name="connsiteX51" fmla="*/ 704335 w 2261286"/>
                <a:gd name="connsiteY51" fmla="*/ 432486 h 1791730"/>
                <a:gd name="connsiteX52" fmla="*/ 741405 w 2261286"/>
                <a:gd name="connsiteY52" fmla="*/ 407773 h 1791730"/>
                <a:gd name="connsiteX53" fmla="*/ 784654 w 2261286"/>
                <a:gd name="connsiteY53" fmla="*/ 376881 h 1791730"/>
                <a:gd name="connsiteX54" fmla="*/ 809367 w 2261286"/>
                <a:gd name="connsiteY54" fmla="*/ 240957 h 1791730"/>
                <a:gd name="connsiteX55" fmla="*/ 834081 w 2261286"/>
                <a:gd name="connsiteY55" fmla="*/ 228600 h 1791730"/>
                <a:gd name="connsiteX56" fmla="*/ 852616 w 2261286"/>
                <a:gd name="connsiteY56" fmla="*/ 240957 h 1791730"/>
                <a:gd name="connsiteX57" fmla="*/ 926756 w 2261286"/>
                <a:gd name="connsiteY57" fmla="*/ 228600 h 1791730"/>
                <a:gd name="connsiteX58" fmla="*/ 945291 w 2261286"/>
                <a:gd name="connsiteY58" fmla="*/ 216243 h 1791730"/>
                <a:gd name="connsiteX59" fmla="*/ 963827 w 2261286"/>
                <a:gd name="connsiteY59" fmla="*/ 197708 h 1791730"/>
                <a:gd name="connsiteX60" fmla="*/ 994719 w 2261286"/>
                <a:gd name="connsiteY60" fmla="*/ 203886 h 1791730"/>
                <a:gd name="connsiteX61" fmla="*/ 1056502 w 2261286"/>
                <a:gd name="connsiteY61" fmla="*/ 210065 h 1791730"/>
                <a:gd name="connsiteX62" fmla="*/ 1186248 w 2261286"/>
                <a:gd name="connsiteY62" fmla="*/ 210065 h 1791730"/>
                <a:gd name="connsiteX63" fmla="*/ 1223319 w 2261286"/>
                <a:gd name="connsiteY63" fmla="*/ 197708 h 1791730"/>
                <a:gd name="connsiteX64" fmla="*/ 1266567 w 2261286"/>
                <a:gd name="connsiteY64" fmla="*/ 185351 h 1791730"/>
                <a:gd name="connsiteX65" fmla="*/ 1291281 w 2261286"/>
                <a:gd name="connsiteY65" fmla="*/ 191530 h 1791730"/>
                <a:gd name="connsiteX66" fmla="*/ 1328351 w 2261286"/>
                <a:gd name="connsiteY66" fmla="*/ 154459 h 1791730"/>
                <a:gd name="connsiteX67" fmla="*/ 1346886 w 2261286"/>
                <a:gd name="connsiteY67" fmla="*/ 135924 h 1791730"/>
                <a:gd name="connsiteX68" fmla="*/ 1377778 w 2261286"/>
                <a:gd name="connsiteY68" fmla="*/ 142103 h 1791730"/>
                <a:gd name="connsiteX69" fmla="*/ 1396313 w 2261286"/>
                <a:gd name="connsiteY69" fmla="*/ 179173 h 1791730"/>
                <a:gd name="connsiteX70" fmla="*/ 1482810 w 2261286"/>
                <a:gd name="connsiteY70" fmla="*/ 148281 h 1791730"/>
                <a:gd name="connsiteX71" fmla="*/ 1482810 w 2261286"/>
                <a:gd name="connsiteY71" fmla="*/ 148281 h 1791730"/>
                <a:gd name="connsiteX72" fmla="*/ 1501346 w 2261286"/>
                <a:gd name="connsiteY72" fmla="*/ 142103 h 1791730"/>
                <a:gd name="connsiteX73" fmla="*/ 1538416 w 2261286"/>
                <a:gd name="connsiteY73" fmla="*/ 135924 h 1791730"/>
                <a:gd name="connsiteX74" fmla="*/ 1563129 w 2261286"/>
                <a:gd name="connsiteY74" fmla="*/ 129746 h 1791730"/>
                <a:gd name="connsiteX75" fmla="*/ 1581664 w 2261286"/>
                <a:gd name="connsiteY75" fmla="*/ 111211 h 1791730"/>
                <a:gd name="connsiteX76" fmla="*/ 1624913 w 2261286"/>
                <a:gd name="connsiteY76" fmla="*/ 142103 h 1791730"/>
                <a:gd name="connsiteX77" fmla="*/ 1637270 w 2261286"/>
                <a:gd name="connsiteY77" fmla="*/ 86497 h 1791730"/>
                <a:gd name="connsiteX78" fmla="*/ 1668162 w 2261286"/>
                <a:gd name="connsiteY78" fmla="*/ 92676 h 1791730"/>
                <a:gd name="connsiteX79" fmla="*/ 1723767 w 2261286"/>
                <a:gd name="connsiteY79" fmla="*/ 80319 h 1791730"/>
                <a:gd name="connsiteX80" fmla="*/ 1773194 w 2261286"/>
                <a:gd name="connsiteY80" fmla="*/ 55605 h 1791730"/>
                <a:gd name="connsiteX81" fmla="*/ 1779373 w 2261286"/>
                <a:gd name="connsiteY81" fmla="*/ 74140 h 1791730"/>
                <a:gd name="connsiteX82" fmla="*/ 1816443 w 2261286"/>
                <a:gd name="connsiteY82" fmla="*/ 92676 h 1791730"/>
                <a:gd name="connsiteX83" fmla="*/ 1822621 w 2261286"/>
                <a:gd name="connsiteY83" fmla="*/ 74140 h 1791730"/>
                <a:gd name="connsiteX84" fmla="*/ 1847335 w 2261286"/>
                <a:gd name="connsiteY84" fmla="*/ 80319 h 1791730"/>
                <a:gd name="connsiteX85" fmla="*/ 1890583 w 2261286"/>
                <a:gd name="connsiteY85" fmla="*/ 74140 h 1791730"/>
                <a:gd name="connsiteX86" fmla="*/ 2051221 w 2261286"/>
                <a:gd name="connsiteY86" fmla="*/ 43249 h 1791730"/>
                <a:gd name="connsiteX87" fmla="*/ 2075935 w 2261286"/>
                <a:gd name="connsiteY87" fmla="*/ 30892 h 1791730"/>
                <a:gd name="connsiteX88" fmla="*/ 2094470 w 2261286"/>
                <a:gd name="connsiteY88" fmla="*/ 24713 h 1791730"/>
                <a:gd name="connsiteX89" fmla="*/ 2100648 w 2261286"/>
                <a:gd name="connsiteY89" fmla="*/ 43249 h 1791730"/>
                <a:gd name="connsiteX90" fmla="*/ 2162432 w 2261286"/>
                <a:gd name="connsiteY90" fmla="*/ 43249 h 1791730"/>
                <a:gd name="connsiteX91" fmla="*/ 2255108 w 2261286"/>
                <a:gd name="connsiteY91" fmla="*/ 12357 h 1791730"/>
                <a:gd name="connsiteX92" fmla="*/ 2261286 w 2261286"/>
                <a:gd name="connsiteY92" fmla="*/ 0 h 1791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2261286" h="1791730">
                  <a:moveTo>
                    <a:pt x="0" y="1791730"/>
                  </a:moveTo>
                  <a:cubicBezTo>
                    <a:pt x="2059" y="1771135"/>
                    <a:pt x="-895" y="1749397"/>
                    <a:pt x="6178" y="1729946"/>
                  </a:cubicBezTo>
                  <a:cubicBezTo>
                    <a:pt x="8404" y="1723826"/>
                    <a:pt x="23817" y="1730219"/>
                    <a:pt x="24713" y="1723768"/>
                  </a:cubicBezTo>
                  <a:cubicBezTo>
                    <a:pt x="34645" y="1652256"/>
                    <a:pt x="32951" y="1579605"/>
                    <a:pt x="37070" y="1507524"/>
                  </a:cubicBezTo>
                  <a:cubicBezTo>
                    <a:pt x="43248" y="1511643"/>
                    <a:pt x="54828" y="1527266"/>
                    <a:pt x="55605" y="1519881"/>
                  </a:cubicBezTo>
                  <a:cubicBezTo>
                    <a:pt x="62162" y="1457595"/>
                    <a:pt x="52689" y="1409705"/>
                    <a:pt x="43248" y="1353065"/>
                  </a:cubicBezTo>
                  <a:cubicBezTo>
                    <a:pt x="45308" y="1334530"/>
                    <a:pt x="46790" y="1315921"/>
                    <a:pt x="49427" y="1297459"/>
                  </a:cubicBezTo>
                  <a:cubicBezTo>
                    <a:pt x="50912" y="1287064"/>
                    <a:pt x="49780" y="1275305"/>
                    <a:pt x="55605" y="1266568"/>
                  </a:cubicBezTo>
                  <a:cubicBezTo>
                    <a:pt x="59218" y="1261149"/>
                    <a:pt x="67962" y="1262449"/>
                    <a:pt x="74140" y="1260389"/>
                  </a:cubicBezTo>
                  <a:cubicBezTo>
                    <a:pt x="68786" y="1247005"/>
                    <a:pt x="59757" y="1226187"/>
                    <a:pt x="55605" y="1210962"/>
                  </a:cubicBezTo>
                  <a:cubicBezTo>
                    <a:pt x="51137" y="1194578"/>
                    <a:pt x="47367" y="1178011"/>
                    <a:pt x="43248" y="1161535"/>
                  </a:cubicBezTo>
                  <a:cubicBezTo>
                    <a:pt x="45308" y="1145059"/>
                    <a:pt x="37686" y="1123849"/>
                    <a:pt x="49427" y="1112108"/>
                  </a:cubicBezTo>
                  <a:cubicBezTo>
                    <a:pt x="57269" y="1104266"/>
                    <a:pt x="52273" y="1137294"/>
                    <a:pt x="61783" y="1143000"/>
                  </a:cubicBezTo>
                  <a:cubicBezTo>
                    <a:pt x="68151" y="1146820"/>
                    <a:pt x="74140" y="1134762"/>
                    <a:pt x="80319" y="1130643"/>
                  </a:cubicBezTo>
                  <a:cubicBezTo>
                    <a:pt x="82378" y="1118286"/>
                    <a:pt x="82536" y="1105457"/>
                    <a:pt x="86497" y="1093573"/>
                  </a:cubicBezTo>
                  <a:cubicBezTo>
                    <a:pt x="88845" y="1086529"/>
                    <a:pt x="97564" y="1082351"/>
                    <a:pt x="98854" y="1075038"/>
                  </a:cubicBezTo>
                  <a:cubicBezTo>
                    <a:pt x="116740" y="973681"/>
                    <a:pt x="78109" y="1006488"/>
                    <a:pt x="123567" y="976184"/>
                  </a:cubicBezTo>
                  <a:cubicBezTo>
                    <a:pt x="125627" y="967946"/>
                    <a:pt x="122151" y="955268"/>
                    <a:pt x="129746" y="951470"/>
                  </a:cubicBezTo>
                  <a:cubicBezTo>
                    <a:pt x="136388" y="948149"/>
                    <a:pt x="141639" y="960506"/>
                    <a:pt x="148281" y="963827"/>
                  </a:cubicBezTo>
                  <a:cubicBezTo>
                    <a:pt x="154106" y="966739"/>
                    <a:pt x="160638" y="967946"/>
                    <a:pt x="166816" y="970005"/>
                  </a:cubicBezTo>
                  <a:cubicBezTo>
                    <a:pt x="170935" y="963827"/>
                    <a:pt x="176566" y="958423"/>
                    <a:pt x="179173" y="951470"/>
                  </a:cubicBezTo>
                  <a:cubicBezTo>
                    <a:pt x="182860" y="941637"/>
                    <a:pt x="177926" y="928003"/>
                    <a:pt x="185351" y="920578"/>
                  </a:cubicBezTo>
                  <a:cubicBezTo>
                    <a:pt x="189956" y="915973"/>
                    <a:pt x="197708" y="924697"/>
                    <a:pt x="203886" y="926757"/>
                  </a:cubicBezTo>
                  <a:cubicBezTo>
                    <a:pt x="208005" y="937054"/>
                    <a:pt x="206323" y="952689"/>
                    <a:pt x="216243" y="957649"/>
                  </a:cubicBezTo>
                  <a:cubicBezTo>
                    <a:pt x="222885" y="960970"/>
                    <a:pt x="221318" y="940569"/>
                    <a:pt x="228600" y="939113"/>
                  </a:cubicBezTo>
                  <a:cubicBezTo>
                    <a:pt x="235881" y="937657"/>
                    <a:pt x="240957" y="947351"/>
                    <a:pt x="247135" y="951470"/>
                  </a:cubicBezTo>
                  <a:cubicBezTo>
                    <a:pt x="262176" y="906344"/>
                    <a:pt x="256332" y="927036"/>
                    <a:pt x="265670" y="889686"/>
                  </a:cubicBezTo>
                  <a:cubicBezTo>
                    <a:pt x="271848" y="895865"/>
                    <a:pt x="275803" y="905822"/>
                    <a:pt x="284205" y="908222"/>
                  </a:cubicBezTo>
                  <a:cubicBezTo>
                    <a:pt x="311832" y="916115"/>
                    <a:pt x="308846" y="898095"/>
                    <a:pt x="315097" y="883508"/>
                  </a:cubicBezTo>
                  <a:cubicBezTo>
                    <a:pt x="318725" y="875043"/>
                    <a:pt x="321558" y="865870"/>
                    <a:pt x="327454" y="858795"/>
                  </a:cubicBezTo>
                  <a:cubicBezTo>
                    <a:pt x="332208" y="853091"/>
                    <a:pt x="339811" y="850557"/>
                    <a:pt x="345989" y="846438"/>
                  </a:cubicBezTo>
                  <a:cubicBezTo>
                    <a:pt x="350108" y="840260"/>
                    <a:pt x="355739" y="834856"/>
                    <a:pt x="358346" y="827903"/>
                  </a:cubicBezTo>
                  <a:cubicBezTo>
                    <a:pt x="362033" y="818070"/>
                    <a:pt x="357099" y="804437"/>
                    <a:pt x="364524" y="797011"/>
                  </a:cubicBezTo>
                  <a:cubicBezTo>
                    <a:pt x="369129" y="792406"/>
                    <a:pt x="376881" y="801130"/>
                    <a:pt x="383059" y="803189"/>
                  </a:cubicBezTo>
                  <a:cubicBezTo>
                    <a:pt x="391297" y="801130"/>
                    <a:pt x="401142" y="802316"/>
                    <a:pt x="407773" y="797011"/>
                  </a:cubicBezTo>
                  <a:cubicBezTo>
                    <a:pt x="412858" y="792943"/>
                    <a:pt x="413951" y="784989"/>
                    <a:pt x="413951" y="778476"/>
                  </a:cubicBezTo>
                  <a:cubicBezTo>
                    <a:pt x="413951" y="730687"/>
                    <a:pt x="412171" y="729884"/>
                    <a:pt x="401594" y="698157"/>
                  </a:cubicBezTo>
                  <a:cubicBezTo>
                    <a:pt x="407772" y="694038"/>
                    <a:pt x="413304" y="688725"/>
                    <a:pt x="420129" y="685800"/>
                  </a:cubicBezTo>
                  <a:cubicBezTo>
                    <a:pt x="427934" y="682455"/>
                    <a:pt x="439748" y="686415"/>
                    <a:pt x="444843" y="679622"/>
                  </a:cubicBezTo>
                  <a:cubicBezTo>
                    <a:pt x="448751" y="674412"/>
                    <a:pt x="440244" y="667404"/>
                    <a:pt x="438664" y="661086"/>
                  </a:cubicBezTo>
                  <a:cubicBezTo>
                    <a:pt x="436117" y="650899"/>
                    <a:pt x="434545" y="640492"/>
                    <a:pt x="432486" y="630195"/>
                  </a:cubicBezTo>
                  <a:cubicBezTo>
                    <a:pt x="438664" y="624016"/>
                    <a:pt x="443751" y="616506"/>
                    <a:pt x="451021" y="611659"/>
                  </a:cubicBezTo>
                  <a:cubicBezTo>
                    <a:pt x="459162" y="606231"/>
                    <a:pt x="495994" y="600194"/>
                    <a:pt x="500448" y="599303"/>
                  </a:cubicBezTo>
                  <a:cubicBezTo>
                    <a:pt x="492210" y="597243"/>
                    <a:pt x="479532" y="600719"/>
                    <a:pt x="475735" y="593124"/>
                  </a:cubicBezTo>
                  <a:cubicBezTo>
                    <a:pt x="471039" y="583731"/>
                    <a:pt x="479366" y="572420"/>
                    <a:pt x="481913" y="562232"/>
                  </a:cubicBezTo>
                  <a:cubicBezTo>
                    <a:pt x="488983" y="533951"/>
                    <a:pt x="492603" y="523986"/>
                    <a:pt x="500448" y="500449"/>
                  </a:cubicBezTo>
                  <a:cubicBezTo>
                    <a:pt x="508686" y="502508"/>
                    <a:pt x="516736" y="507680"/>
                    <a:pt x="525162" y="506627"/>
                  </a:cubicBezTo>
                  <a:cubicBezTo>
                    <a:pt x="580683" y="499686"/>
                    <a:pt x="523471" y="485468"/>
                    <a:pt x="568410" y="500449"/>
                  </a:cubicBezTo>
                  <a:cubicBezTo>
                    <a:pt x="636584" y="486813"/>
                    <a:pt x="572264" y="507251"/>
                    <a:pt x="611659" y="475735"/>
                  </a:cubicBezTo>
                  <a:cubicBezTo>
                    <a:pt x="616744" y="471667"/>
                    <a:pt x="624208" y="472122"/>
                    <a:pt x="630194" y="469557"/>
                  </a:cubicBezTo>
                  <a:cubicBezTo>
                    <a:pt x="638660" y="465929"/>
                    <a:pt x="646670" y="461319"/>
                    <a:pt x="654908" y="457200"/>
                  </a:cubicBezTo>
                  <a:cubicBezTo>
                    <a:pt x="667745" y="418687"/>
                    <a:pt x="650046" y="453367"/>
                    <a:pt x="704335" y="432486"/>
                  </a:cubicBezTo>
                  <a:cubicBezTo>
                    <a:pt x="718196" y="427155"/>
                    <a:pt x="729524" y="416683"/>
                    <a:pt x="741405" y="407773"/>
                  </a:cubicBezTo>
                  <a:cubicBezTo>
                    <a:pt x="772059" y="384783"/>
                    <a:pt x="757551" y="394950"/>
                    <a:pt x="784654" y="376881"/>
                  </a:cubicBezTo>
                  <a:cubicBezTo>
                    <a:pt x="826271" y="314452"/>
                    <a:pt x="756828" y="424841"/>
                    <a:pt x="809367" y="240957"/>
                  </a:cubicBezTo>
                  <a:cubicBezTo>
                    <a:pt x="811897" y="232101"/>
                    <a:pt x="825843" y="232719"/>
                    <a:pt x="834081" y="228600"/>
                  </a:cubicBezTo>
                  <a:cubicBezTo>
                    <a:pt x="840259" y="232719"/>
                    <a:pt x="845216" y="240340"/>
                    <a:pt x="852616" y="240957"/>
                  </a:cubicBezTo>
                  <a:cubicBezTo>
                    <a:pt x="885721" y="243716"/>
                    <a:pt x="900646" y="237303"/>
                    <a:pt x="926756" y="228600"/>
                  </a:cubicBezTo>
                  <a:cubicBezTo>
                    <a:pt x="932934" y="224481"/>
                    <a:pt x="939587" y="220997"/>
                    <a:pt x="945291" y="216243"/>
                  </a:cubicBezTo>
                  <a:cubicBezTo>
                    <a:pt x="952004" y="210649"/>
                    <a:pt x="955350" y="199827"/>
                    <a:pt x="963827" y="197708"/>
                  </a:cubicBezTo>
                  <a:cubicBezTo>
                    <a:pt x="974015" y="195161"/>
                    <a:pt x="984310" y="202498"/>
                    <a:pt x="994719" y="203886"/>
                  </a:cubicBezTo>
                  <a:cubicBezTo>
                    <a:pt x="1015235" y="206621"/>
                    <a:pt x="1035908" y="208005"/>
                    <a:pt x="1056502" y="210065"/>
                  </a:cubicBezTo>
                  <a:cubicBezTo>
                    <a:pt x="1107131" y="226940"/>
                    <a:pt x="1086371" y="222549"/>
                    <a:pt x="1186248" y="210065"/>
                  </a:cubicBezTo>
                  <a:cubicBezTo>
                    <a:pt x="1199173" y="208449"/>
                    <a:pt x="1210962" y="201827"/>
                    <a:pt x="1223319" y="197708"/>
                  </a:cubicBezTo>
                  <a:cubicBezTo>
                    <a:pt x="1249906" y="188846"/>
                    <a:pt x="1235541" y="193108"/>
                    <a:pt x="1266567" y="185351"/>
                  </a:cubicBezTo>
                  <a:cubicBezTo>
                    <a:pt x="1274805" y="187411"/>
                    <a:pt x="1283043" y="193589"/>
                    <a:pt x="1291281" y="191530"/>
                  </a:cubicBezTo>
                  <a:cubicBezTo>
                    <a:pt x="1313713" y="185922"/>
                    <a:pt x="1316211" y="169027"/>
                    <a:pt x="1328351" y="154459"/>
                  </a:cubicBezTo>
                  <a:cubicBezTo>
                    <a:pt x="1333945" y="147747"/>
                    <a:pt x="1340708" y="142102"/>
                    <a:pt x="1346886" y="135924"/>
                  </a:cubicBezTo>
                  <a:cubicBezTo>
                    <a:pt x="1357183" y="137984"/>
                    <a:pt x="1368660" y="136893"/>
                    <a:pt x="1377778" y="142103"/>
                  </a:cubicBezTo>
                  <a:cubicBezTo>
                    <a:pt x="1387642" y="147740"/>
                    <a:pt x="1393142" y="169658"/>
                    <a:pt x="1396313" y="179173"/>
                  </a:cubicBezTo>
                  <a:cubicBezTo>
                    <a:pt x="1460476" y="171153"/>
                    <a:pt x="1431925" y="182205"/>
                    <a:pt x="1482810" y="148281"/>
                  </a:cubicBezTo>
                  <a:lnTo>
                    <a:pt x="1482810" y="148281"/>
                  </a:lnTo>
                  <a:cubicBezTo>
                    <a:pt x="1488989" y="146222"/>
                    <a:pt x="1494988" y="143516"/>
                    <a:pt x="1501346" y="142103"/>
                  </a:cubicBezTo>
                  <a:cubicBezTo>
                    <a:pt x="1513575" y="139385"/>
                    <a:pt x="1526132" y="138381"/>
                    <a:pt x="1538416" y="135924"/>
                  </a:cubicBezTo>
                  <a:cubicBezTo>
                    <a:pt x="1546742" y="134259"/>
                    <a:pt x="1554891" y="131805"/>
                    <a:pt x="1563129" y="129746"/>
                  </a:cubicBezTo>
                  <a:cubicBezTo>
                    <a:pt x="1569307" y="123568"/>
                    <a:pt x="1573014" y="112447"/>
                    <a:pt x="1581664" y="111211"/>
                  </a:cubicBezTo>
                  <a:cubicBezTo>
                    <a:pt x="1595896" y="109178"/>
                    <a:pt x="1617223" y="134413"/>
                    <a:pt x="1624913" y="142103"/>
                  </a:cubicBezTo>
                  <a:cubicBezTo>
                    <a:pt x="1642644" y="195300"/>
                    <a:pt x="1616417" y="124727"/>
                    <a:pt x="1637270" y="86497"/>
                  </a:cubicBezTo>
                  <a:cubicBezTo>
                    <a:pt x="1642299" y="77278"/>
                    <a:pt x="1657865" y="90616"/>
                    <a:pt x="1668162" y="92676"/>
                  </a:cubicBezTo>
                  <a:cubicBezTo>
                    <a:pt x="1682395" y="90304"/>
                    <a:pt x="1708559" y="87923"/>
                    <a:pt x="1723767" y="80319"/>
                  </a:cubicBezTo>
                  <a:cubicBezTo>
                    <a:pt x="1782136" y="51135"/>
                    <a:pt x="1731394" y="69540"/>
                    <a:pt x="1773194" y="55605"/>
                  </a:cubicBezTo>
                  <a:cubicBezTo>
                    <a:pt x="1775254" y="61783"/>
                    <a:pt x="1775305" y="69055"/>
                    <a:pt x="1779373" y="74140"/>
                  </a:cubicBezTo>
                  <a:cubicBezTo>
                    <a:pt x="1788084" y="85028"/>
                    <a:pt x="1804233" y="88606"/>
                    <a:pt x="1816443" y="92676"/>
                  </a:cubicBezTo>
                  <a:cubicBezTo>
                    <a:pt x="1818502" y="86497"/>
                    <a:pt x="1816574" y="76559"/>
                    <a:pt x="1822621" y="74140"/>
                  </a:cubicBezTo>
                  <a:cubicBezTo>
                    <a:pt x="1830505" y="70986"/>
                    <a:pt x="1838843" y="80319"/>
                    <a:pt x="1847335" y="80319"/>
                  </a:cubicBezTo>
                  <a:cubicBezTo>
                    <a:pt x="1861897" y="80319"/>
                    <a:pt x="1876167" y="76200"/>
                    <a:pt x="1890583" y="74140"/>
                  </a:cubicBezTo>
                  <a:cubicBezTo>
                    <a:pt x="1944731" y="19995"/>
                    <a:pt x="1889580" y="67195"/>
                    <a:pt x="2051221" y="43249"/>
                  </a:cubicBezTo>
                  <a:cubicBezTo>
                    <a:pt x="2060332" y="41899"/>
                    <a:pt x="2067469" y="34520"/>
                    <a:pt x="2075935" y="30892"/>
                  </a:cubicBezTo>
                  <a:cubicBezTo>
                    <a:pt x="2081921" y="28326"/>
                    <a:pt x="2088292" y="26773"/>
                    <a:pt x="2094470" y="24713"/>
                  </a:cubicBezTo>
                  <a:cubicBezTo>
                    <a:pt x="2096529" y="30892"/>
                    <a:pt x="2096043" y="38644"/>
                    <a:pt x="2100648" y="43249"/>
                  </a:cubicBezTo>
                  <a:cubicBezTo>
                    <a:pt x="2114126" y="56728"/>
                    <a:pt x="2154936" y="44320"/>
                    <a:pt x="2162432" y="43249"/>
                  </a:cubicBezTo>
                  <a:cubicBezTo>
                    <a:pt x="2243884" y="-11054"/>
                    <a:pt x="2148494" y="44341"/>
                    <a:pt x="2255108" y="12357"/>
                  </a:cubicBezTo>
                  <a:cubicBezTo>
                    <a:pt x="2259519" y="11034"/>
                    <a:pt x="2259227" y="4119"/>
                    <a:pt x="2261286" y="0"/>
                  </a:cubicBezTo>
                </a:path>
              </a:pathLst>
            </a:custGeom>
            <a:noFill/>
            <a:ln>
              <a:solidFill>
                <a:srgbClr val="102D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Полилиния 124"/>
            <p:cNvSpPr/>
            <p:nvPr/>
          </p:nvSpPr>
          <p:spPr>
            <a:xfrm>
              <a:off x="5237840" y="1497822"/>
              <a:ext cx="2385908" cy="1795254"/>
            </a:xfrm>
            <a:custGeom>
              <a:avLst/>
              <a:gdLst>
                <a:gd name="connsiteX0" fmla="*/ 0 w 2384854"/>
                <a:gd name="connsiteY0" fmla="*/ 1797953 h 1797953"/>
                <a:gd name="connsiteX1" fmla="*/ 6178 w 2384854"/>
                <a:gd name="connsiteY1" fmla="*/ 1767061 h 1797953"/>
                <a:gd name="connsiteX2" fmla="*/ 12357 w 2384854"/>
                <a:gd name="connsiteY2" fmla="*/ 1748526 h 1797953"/>
                <a:gd name="connsiteX3" fmla="*/ 24713 w 2384854"/>
                <a:gd name="connsiteY3" fmla="*/ 1680564 h 1797953"/>
                <a:gd name="connsiteX4" fmla="*/ 12357 w 2384854"/>
                <a:gd name="connsiteY4" fmla="*/ 1606423 h 1797953"/>
                <a:gd name="connsiteX5" fmla="*/ 24713 w 2384854"/>
                <a:gd name="connsiteY5" fmla="*/ 1587888 h 1797953"/>
                <a:gd name="connsiteX6" fmla="*/ 37070 w 2384854"/>
                <a:gd name="connsiteY6" fmla="*/ 1544639 h 1797953"/>
                <a:gd name="connsiteX7" fmla="*/ 43248 w 2384854"/>
                <a:gd name="connsiteY7" fmla="*/ 1501391 h 1797953"/>
                <a:gd name="connsiteX8" fmla="*/ 55605 w 2384854"/>
                <a:gd name="connsiteY8" fmla="*/ 1433428 h 1797953"/>
                <a:gd name="connsiteX9" fmla="*/ 67962 w 2384854"/>
                <a:gd name="connsiteY9" fmla="*/ 1414893 h 1797953"/>
                <a:gd name="connsiteX10" fmla="*/ 74140 w 2384854"/>
                <a:gd name="connsiteY10" fmla="*/ 1285147 h 1797953"/>
                <a:gd name="connsiteX11" fmla="*/ 92676 w 2384854"/>
                <a:gd name="connsiteY11" fmla="*/ 1217185 h 1797953"/>
                <a:gd name="connsiteX12" fmla="*/ 129746 w 2384854"/>
                <a:gd name="connsiteY12" fmla="*/ 1180115 h 1797953"/>
                <a:gd name="connsiteX13" fmla="*/ 148281 w 2384854"/>
                <a:gd name="connsiteY13" fmla="*/ 1136866 h 1797953"/>
                <a:gd name="connsiteX14" fmla="*/ 154459 w 2384854"/>
                <a:gd name="connsiteY14" fmla="*/ 1118331 h 1797953"/>
                <a:gd name="connsiteX15" fmla="*/ 179173 w 2384854"/>
                <a:gd name="connsiteY15" fmla="*/ 1081261 h 1797953"/>
                <a:gd name="connsiteX16" fmla="*/ 203886 w 2384854"/>
                <a:gd name="connsiteY16" fmla="*/ 1075083 h 1797953"/>
                <a:gd name="connsiteX17" fmla="*/ 210065 w 2384854"/>
                <a:gd name="connsiteY17" fmla="*/ 1038012 h 1797953"/>
                <a:gd name="connsiteX18" fmla="*/ 234778 w 2384854"/>
                <a:gd name="connsiteY18" fmla="*/ 951515 h 1797953"/>
                <a:gd name="connsiteX19" fmla="*/ 240957 w 2384854"/>
                <a:gd name="connsiteY19" fmla="*/ 932980 h 1797953"/>
                <a:gd name="connsiteX20" fmla="*/ 302740 w 2384854"/>
                <a:gd name="connsiteY20" fmla="*/ 914445 h 1797953"/>
                <a:gd name="connsiteX21" fmla="*/ 327454 w 2384854"/>
                <a:gd name="connsiteY21" fmla="*/ 871196 h 1797953"/>
                <a:gd name="connsiteX22" fmla="*/ 333632 w 2384854"/>
                <a:gd name="connsiteY22" fmla="*/ 852661 h 1797953"/>
                <a:gd name="connsiteX23" fmla="*/ 358346 w 2384854"/>
                <a:gd name="connsiteY23" fmla="*/ 815591 h 1797953"/>
                <a:gd name="connsiteX24" fmla="*/ 370703 w 2384854"/>
                <a:gd name="connsiteY24" fmla="*/ 797056 h 1797953"/>
                <a:gd name="connsiteX25" fmla="*/ 420130 w 2384854"/>
                <a:gd name="connsiteY25" fmla="*/ 790877 h 1797953"/>
                <a:gd name="connsiteX26" fmla="*/ 463378 w 2384854"/>
                <a:gd name="connsiteY26" fmla="*/ 766164 h 1797953"/>
                <a:gd name="connsiteX27" fmla="*/ 481913 w 2384854"/>
                <a:gd name="connsiteY27" fmla="*/ 759985 h 1797953"/>
                <a:gd name="connsiteX28" fmla="*/ 537519 w 2384854"/>
                <a:gd name="connsiteY28" fmla="*/ 741450 h 1797953"/>
                <a:gd name="connsiteX29" fmla="*/ 556054 w 2384854"/>
                <a:gd name="connsiteY29" fmla="*/ 729093 h 1797953"/>
                <a:gd name="connsiteX30" fmla="*/ 580767 w 2384854"/>
                <a:gd name="connsiteY30" fmla="*/ 710558 h 1797953"/>
                <a:gd name="connsiteX31" fmla="*/ 599303 w 2384854"/>
                <a:gd name="connsiteY31" fmla="*/ 704380 h 1797953"/>
                <a:gd name="connsiteX32" fmla="*/ 617838 w 2384854"/>
                <a:gd name="connsiteY32" fmla="*/ 692023 h 1797953"/>
                <a:gd name="connsiteX33" fmla="*/ 636373 w 2384854"/>
                <a:gd name="connsiteY33" fmla="*/ 685845 h 1797953"/>
                <a:gd name="connsiteX34" fmla="*/ 661086 w 2384854"/>
                <a:gd name="connsiteY34" fmla="*/ 667310 h 1797953"/>
                <a:gd name="connsiteX35" fmla="*/ 685800 w 2384854"/>
                <a:gd name="connsiteY35" fmla="*/ 673488 h 1797953"/>
                <a:gd name="connsiteX36" fmla="*/ 704335 w 2384854"/>
                <a:gd name="connsiteY36" fmla="*/ 679666 h 1797953"/>
                <a:gd name="connsiteX37" fmla="*/ 729048 w 2384854"/>
                <a:gd name="connsiteY37" fmla="*/ 654953 h 1797953"/>
                <a:gd name="connsiteX38" fmla="*/ 753762 w 2384854"/>
                <a:gd name="connsiteY38" fmla="*/ 599347 h 1797953"/>
                <a:gd name="connsiteX39" fmla="*/ 766119 w 2384854"/>
                <a:gd name="connsiteY39" fmla="*/ 568456 h 1797953"/>
                <a:gd name="connsiteX40" fmla="*/ 784654 w 2384854"/>
                <a:gd name="connsiteY40" fmla="*/ 537564 h 1797953"/>
                <a:gd name="connsiteX41" fmla="*/ 803189 w 2384854"/>
                <a:gd name="connsiteY41" fmla="*/ 500493 h 1797953"/>
                <a:gd name="connsiteX42" fmla="*/ 821724 w 2384854"/>
                <a:gd name="connsiteY42" fmla="*/ 463423 h 1797953"/>
                <a:gd name="connsiteX43" fmla="*/ 846438 w 2384854"/>
                <a:gd name="connsiteY43" fmla="*/ 457245 h 1797953"/>
                <a:gd name="connsiteX44" fmla="*/ 902043 w 2384854"/>
                <a:gd name="connsiteY44" fmla="*/ 413996 h 1797953"/>
                <a:gd name="connsiteX45" fmla="*/ 963827 w 2384854"/>
                <a:gd name="connsiteY45" fmla="*/ 407818 h 1797953"/>
                <a:gd name="connsiteX46" fmla="*/ 982362 w 2384854"/>
                <a:gd name="connsiteY46" fmla="*/ 401639 h 1797953"/>
                <a:gd name="connsiteX47" fmla="*/ 1025611 w 2384854"/>
                <a:gd name="connsiteY47" fmla="*/ 376926 h 1797953"/>
                <a:gd name="connsiteX48" fmla="*/ 1050324 w 2384854"/>
                <a:gd name="connsiteY48" fmla="*/ 339856 h 1797953"/>
                <a:gd name="connsiteX49" fmla="*/ 1087394 w 2384854"/>
                <a:gd name="connsiteY49" fmla="*/ 315142 h 1797953"/>
                <a:gd name="connsiteX50" fmla="*/ 1130643 w 2384854"/>
                <a:gd name="connsiteY50" fmla="*/ 302785 h 1797953"/>
                <a:gd name="connsiteX51" fmla="*/ 1143000 w 2384854"/>
                <a:gd name="connsiteY51" fmla="*/ 284250 h 1797953"/>
                <a:gd name="connsiteX52" fmla="*/ 1161535 w 2384854"/>
                <a:gd name="connsiteY52" fmla="*/ 259537 h 1797953"/>
                <a:gd name="connsiteX53" fmla="*/ 1180070 w 2384854"/>
                <a:gd name="connsiteY53" fmla="*/ 216288 h 1797953"/>
                <a:gd name="connsiteX54" fmla="*/ 1198605 w 2384854"/>
                <a:gd name="connsiteY54" fmla="*/ 234823 h 1797953"/>
                <a:gd name="connsiteX55" fmla="*/ 1210962 w 2384854"/>
                <a:gd name="connsiteY55" fmla="*/ 253358 h 1797953"/>
                <a:gd name="connsiteX56" fmla="*/ 1229497 w 2384854"/>
                <a:gd name="connsiteY56" fmla="*/ 259537 h 1797953"/>
                <a:gd name="connsiteX57" fmla="*/ 1297459 w 2384854"/>
                <a:gd name="connsiteY57" fmla="*/ 247180 h 1797953"/>
                <a:gd name="connsiteX58" fmla="*/ 1322173 w 2384854"/>
                <a:gd name="connsiteY58" fmla="*/ 234823 h 1797953"/>
                <a:gd name="connsiteX59" fmla="*/ 1359243 w 2384854"/>
                <a:gd name="connsiteY59" fmla="*/ 197753 h 1797953"/>
                <a:gd name="connsiteX60" fmla="*/ 1390135 w 2384854"/>
                <a:gd name="connsiteY60" fmla="*/ 173039 h 1797953"/>
                <a:gd name="connsiteX61" fmla="*/ 1383957 w 2384854"/>
                <a:gd name="connsiteY61" fmla="*/ 154504 h 1797953"/>
                <a:gd name="connsiteX62" fmla="*/ 1427205 w 2384854"/>
                <a:gd name="connsiteY62" fmla="*/ 117434 h 1797953"/>
                <a:gd name="connsiteX63" fmla="*/ 1445740 w 2384854"/>
                <a:gd name="connsiteY63" fmla="*/ 105077 h 1797953"/>
                <a:gd name="connsiteX64" fmla="*/ 1464276 w 2384854"/>
                <a:gd name="connsiteY64" fmla="*/ 111256 h 1797953"/>
                <a:gd name="connsiteX65" fmla="*/ 1594021 w 2384854"/>
                <a:gd name="connsiteY65" fmla="*/ 105077 h 1797953"/>
                <a:gd name="connsiteX66" fmla="*/ 1612557 w 2384854"/>
                <a:gd name="connsiteY66" fmla="*/ 98899 h 1797953"/>
                <a:gd name="connsiteX67" fmla="*/ 1643448 w 2384854"/>
                <a:gd name="connsiteY67" fmla="*/ 111256 h 1797953"/>
                <a:gd name="connsiteX68" fmla="*/ 1655805 w 2384854"/>
                <a:gd name="connsiteY68" fmla="*/ 135969 h 1797953"/>
                <a:gd name="connsiteX69" fmla="*/ 1668162 w 2384854"/>
                <a:gd name="connsiteY69" fmla="*/ 154504 h 1797953"/>
                <a:gd name="connsiteX70" fmla="*/ 1705232 w 2384854"/>
                <a:gd name="connsiteY70" fmla="*/ 135969 h 1797953"/>
                <a:gd name="connsiteX71" fmla="*/ 1711411 w 2384854"/>
                <a:gd name="connsiteY71" fmla="*/ 117434 h 1797953"/>
                <a:gd name="connsiteX72" fmla="*/ 1736124 w 2384854"/>
                <a:gd name="connsiteY72" fmla="*/ 105077 h 1797953"/>
                <a:gd name="connsiteX73" fmla="*/ 1779373 w 2384854"/>
                <a:gd name="connsiteY73" fmla="*/ 74185 h 1797953"/>
                <a:gd name="connsiteX74" fmla="*/ 1804086 w 2384854"/>
                <a:gd name="connsiteY74" fmla="*/ 68007 h 1797953"/>
                <a:gd name="connsiteX75" fmla="*/ 1822621 w 2384854"/>
                <a:gd name="connsiteY75" fmla="*/ 55650 h 1797953"/>
                <a:gd name="connsiteX76" fmla="*/ 1896762 w 2384854"/>
                <a:gd name="connsiteY76" fmla="*/ 49472 h 1797953"/>
                <a:gd name="connsiteX77" fmla="*/ 1927654 w 2384854"/>
                <a:gd name="connsiteY77" fmla="*/ 43293 h 1797953"/>
                <a:gd name="connsiteX78" fmla="*/ 1952367 w 2384854"/>
                <a:gd name="connsiteY78" fmla="*/ 30937 h 1797953"/>
                <a:gd name="connsiteX79" fmla="*/ 1989438 w 2384854"/>
                <a:gd name="connsiteY79" fmla="*/ 43293 h 1797953"/>
                <a:gd name="connsiteX80" fmla="*/ 2045043 w 2384854"/>
                <a:gd name="connsiteY80" fmla="*/ 37115 h 1797953"/>
                <a:gd name="connsiteX81" fmla="*/ 2063578 w 2384854"/>
                <a:gd name="connsiteY81" fmla="*/ 30937 h 1797953"/>
                <a:gd name="connsiteX82" fmla="*/ 2088292 w 2384854"/>
                <a:gd name="connsiteY82" fmla="*/ 24758 h 1797953"/>
                <a:gd name="connsiteX83" fmla="*/ 2137719 w 2384854"/>
                <a:gd name="connsiteY83" fmla="*/ 45 h 1797953"/>
                <a:gd name="connsiteX84" fmla="*/ 2174789 w 2384854"/>
                <a:gd name="connsiteY84" fmla="*/ 12401 h 1797953"/>
                <a:gd name="connsiteX85" fmla="*/ 2323070 w 2384854"/>
                <a:gd name="connsiteY85" fmla="*/ 6223 h 1797953"/>
                <a:gd name="connsiteX86" fmla="*/ 2384854 w 2384854"/>
                <a:gd name="connsiteY86" fmla="*/ 45 h 1797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2384854" h="1797953">
                  <a:moveTo>
                    <a:pt x="0" y="1797953"/>
                  </a:moveTo>
                  <a:cubicBezTo>
                    <a:pt x="2059" y="1787656"/>
                    <a:pt x="3631" y="1777249"/>
                    <a:pt x="6178" y="1767061"/>
                  </a:cubicBezTo>
                  <a:cubicBezTo>
                    <a:pt x="7758" y="1760743"/>
                    <a:pt x="11192" y="1754934"/>
                    <a:pt x="12357" y="1748526"/>
                  </a:cubicBezTo>
                  <a:cubicBezTo>
                    <a:pt x="26331" y="1671671"/>
                    <a:pt x="10544" y="1723074"/>
                    <a:pt x="24713" y="1680564"/>
                  </a:cubicBezTo>
                  <a:cubicBezTo>
                    <a:pt x="20594" y="1655850"/>
                    <a:pt x="12357" y="1631478"/>
                    <a:pt x="12357" y="1606423"/>
                  </a:cubicBezTo>
                  <a:cubicBezTo>
                    <a:pt x="12357" y="1598998"/>
                    <a:pt x="21392" y="1594529"/>
                    <a:pt x="24713" y="1587888"/>
                  </a:cubicBezTo>
                  <a:cubicBezTo>
                    <a:pt x="28496" y="1580321"/>
                    <a:pt x="35938" y="1550866"/>
                    <a:pt x="37070" y="1544639"/>
                  </a:cubicBezTo>
                  <a:cubicBezTo>
                    <a:pt x="39675" y="1530312"/>
                    <a:pt x="41323" y="1515826"/>
                    <a:pt x="43248" y="1501391"/>
                  </a:cubicBezTo>
                  <a:cubicBezTo>
                    <a:pt x="45570" y="1483974"/>
                    <a:pt x="46007" y="1452625"/>
                    <a:pt x="55605" y="1433428"/>
                  </a:cubicBezTo>
                  <a:cubicBezTo>
                    <a:pt x="58926" y="1426786"/>
                    <a:pt x="63843" y="1421071"/>
                    <a:pt x="67962" y="1414893"/>
                  </a:cubicBezTo>
                  <a:cubicBezTo>
                    <a:pt x="70021" y="1371644"/>
                    <a:pt x="70819" y="1328317"/>
                    <a:pt x="74140" y="1285147"/>
                  </a:cubicBezTo>
                  <a:cubicBezTo>
                    <a:pt x="74848" y="1275941"/>
                    <a:pt x="86953" y="1221477"/>
                    <a:pt x="92676" y="1217185"/>
                  </a:cubicBezTo>
                  <a:cubicBezTo>
                    <a:pt x="123329" y="1194195"/>
                    <a:pt x="111677" y="1207218"/>
                    <a:pt x="129746" y="1180115"/>
                  </a:cubicBezTo>
                  <a:cubicBezTo>
                    <a:pt x="144234" y="1136647"/>
                    <a:pt x="125377" y="1190309"/>
                    <a:pt x="148281" y="1136866"/>
                  </a:cubicBezTo>
                  <a:cubicBezTo>
                    <a:pt x="150846" y="1130880"/>
                    <a:pt x="151296" y="1124024"/>
                    <a:pt x="154459" y="1118331"/>
                  </a:cubicBezTo>
                  <a:cubicBezTo>
                    <a:pt x="161671" y="1105349"/>
                    <a:pt x="164765" y="1084863"/>
                    <a:pt x="179173" y="1081261"/>
                  </a:cubicBezTo>
                  <a:lnTo>
                    <a:pt x="203886" y="1075083"/>
                  </a:lnTo>
                  <a:cubicBezTo>
                    <a:pt x="205946" y="1062726"/>
                    <a:pt x="207440" y="1050261"/>
                    <a:pt x="210065" y="1038012"/>
                  </a:cubicBezTo>
                  <a:cubicBezTo>
                    <a:pt x="219375" y="994563"/>
                    <a:pt x="221809" y="990419"/>
                    <a:pt x="234778" y="951515"/>
                  </a:cubicBezTo>
                  <a:cubicBezTo>
                    <a:pt x="236838" y="945337"/>
                    <a:pt x="234779" y="935040"/>
                    <a:pt x="240957" y="932980"/>
                  </a:cubicBezTo>
                  <a:cubicBezTo>
                    <a:pt x="273715" y="922059"/>
                    <a:pt x="253230" y="928590"/>
                    <a:pt x="302740" y="914445"/>
                  </a:cubicBezTo>
                  <a:cubicBezTo>
                    <a:pt x="315809" y="862174"/>
                    <a:pt x="298006" y="915369"/>
                    <a:pt x="327454" y="871196"/>
                  </a:cubicBezTo>
                  <a:cubicBezTo>
                    <a:pt x="331066" y="865777"/>
                    <a:pt x="330469" y="858354"/>
                    <a:pt x="333632" y="852661"/>
                  </a:cubicBezTo>
                  <a:cubicBezTo>
                    <a:pt x="340844" y="839679"/>
                    <a:pt x="350108" y="827948"/>
                    <a:pt x="358346" y="815591"/>
                  </a:cubicBezTo>
                  <a:cubicBezTo>
                    <a:pt x="362465" y="809413"/>
                    <a:pt x="363335" y="797977"/>
                    <a:pt x="370703" y="797056"/>
                  </a:cubicBezTo>
                  <a:lnTo>
                    <a:pt x="420130" y="790877"/>
                  </a:lnTo>
                  <a:cubicBezTo>
                    <a:pt x="438747" y="778465"/>
                    <a:pt x="441426" y="775572"/>
                    <a:pt x="463378" y="766164"/>
                  </a:cubicBezTo>
                  <a:cubicBezTo>
                    <a:pt x="469364" y="763599"/>
                    <a:pt x="475927" y="762551"/>
                    <a:pt x="481913" y="759985"/>
                  </a:cubicBezTo>
                  <a:cubicBezTo>
                    <a:pt x="526674" y="740801"/>
                    <a:pt x="485448" y="751864"/>
                    <a:pt x="537519" y="741450"/>
                  </a:cubicBezTo>
                  <a:cubicBezTo>
                    <a:pt x="543697" y="737331"/>
                    <a:pt x="550012" y="733409"/>
                    <a:pt x="556054" y="729093"/>
                  </a:cubicBezTo>
                  <a:cubicBezTo>
                    <a:pt x="564433" y="723108"/>
                    <a:pt x="571827" y="715667"/>
                    <a:pt x="580767" y="710558"/>
                  </a:cubicBezTo>
                  <a:cubicBezTo>
                    <a:pt x="586422" y="707327"/>
                    <a:pt x="593124" y="706439"/>
                    <a:pt x="599303" y="704380"/>
                  </a:cubicBezTo>
                  <a:cubicBezTo>
                    <a:pt x="605481" y="700261"/>
                    <a:pt x="611196" y="695344"/>
                    <a:pt x="617838" y="692023"/>
                  </a:cubicBezTo>
                  <a:cubicBezTo>
                    <a:pt x="623663" y="689111"/>
                    <a:pt x="630719" y="689076"/>
                    <a:pt x="636373" y="685845"/>
                  </a:cubicBezTo>
                  <a:cubicBezTo>
                    <a:pt x="645313" y="680736"/>
                    <a:pt x="652848" y="673488"/>
                    <a:pt x="661086" y="667310"/>
                  </a:cubicBezTo>
                  <a:cubicBezTo>
                    <a:pt x="669324" y="669369"/>
                    <a:pt x="677635" y="671155"/>
                    <a:pt x="685800" y="673488"/>
                  </a:cubicBezTo>
                  <a:cubicBezTo>
                    <a:pt x="692062" y="675277"/>
                    <a:pt x="698349" y="682231"/>
                    <a:pt x="704335" y="679666"/>
                  </a:cubicBezTo>
                  <a:cubicBezTo>
                    <a:pt x="715043" y="675077"/>
                    <a:pt x="720810" y="663191"/>
                    <a:pt x="729048" y="654953"/>
                  </a:cubicBezTo>
                  <a:cubicBezTo>
                    <a:pt x="760925" y="559325"/>
                    <a:pt x="724390" y="658089"/>
                    <a:pt x="753762" y="599347"/>
                  </a:cubicBezTo>
                  <a:cubicBezTo>
                    <a:pt x="758722" y="589428"/>
                    <a:pt x="761159" y="578375"/>
                    <a:pt x="766119" y="568456"/>
                  </a:cubicBezTo>
                  <a:cubicBezTo>
                    <a:pt x="771489" y="557715"/>
                    <a:pt x="779284" y="548305"/>
                    <a:pt x="784654" y="537564"/>
                  </a:cubicBezTo>
                  <a:cubicBezTo>
                    <a:pt x="810232" y="486406"/>
                    <a:pt x="767778" y="553608"/>
                    <a:pt x="803189" y="500493"/>
                  </a:cubicBezTo>
                  <a:cubicBezTo>
                    <a:pt x="806713" y="489919"/>
                    <a:pt x="811457" y="470267"/>
                    <a:pt x="821724" y="463423"/>
                  </a:cubicBezTo>
                  <a:cubicBezTo>
                    <a:pt x="828789" y="458713"/>
                    <a:pt x="838200" y="459304"/>
                    <a:pt x="846438" y="457245"/>
                  </a:cubicBezTo>
                  <a:cubicBezTo>
                    <a:pt x="868128" y="435554"/>
                    <a:pt x="874377" y="418252"/>
                    <a:pt x="902043" y="413996"/>
                  </a:cubicBezTo>
                  <a:cubicBezTo>
                    <a:pt x="922500" y="410849"/>
                    <a:pt x="943232" y="409877"/>
                    <a:pt x="963827" y="407818"/>
                  </a:cubicBezTo>
                  <a:cubicBezTo>
                    <a:pt x="970005" y="405758"/>
                    <a:pt x="976376" y="404204"/>
                    <a:pt x="982362" y="401639"/>
                  </a:cubicBezTo>
                  <a:cubicBezTo>
                    <a:pt x="1004316" y="392230"/>
                    <a:pt x="1006992" y="389339"/>
                    <a:pt x="1025611" y="376926"/>
                  </a:cubicBezTo>
                  <a:cubicBezTo>
                    <a:pt x="1033849" y="364569"/>
                    <a:pt x="1037967" y="348094"/>
                    <a:pt x="1050324" y="339856"/>
                  </a:cubicBezTo>
                  <a:cubicBezTo>
                    <a:pt x="1062681" y="331618"/>
                    <a:pt x="1072986" y="318744"/>
                    <a:pt x="1087394" y="315142"/>
                  </a:cubicBezTo>
                  <a:cubicBezTo>
                    <a:pt x="1118426" y="307385"/>
                    <a:pt x="1104052" y="311650"/>
                    <a:pt x="1130643" y="302785"/>
                  </a:cubicBezTo>
                  <a:cubicBezTo>
                    <a:pt x="1134762" y="296607"/>
                    <a:pt x="1138684" y="290292"/>
                    <a:pt x="1143000" y="284250"/>
                  </a:cubicBezTo>
                  <a:cubicBezTo>
                    <a:pt x="1148985" y="275871"/>
                    <a:pt x="1156078" y="268269"/>
                    <a:pt x="1161535" y="259537"/>
                  </a:cubicBezTo>
                  <a:cubicBezTo>
                    <a:pt x="1172442" y="242086"/>
                    <a:pt x="1174064" y="234307"/>
                    <a:pt x="1180070" y="216288"/>
                  </a:cubicBezTo>
                  <a:cubicBezTo>
                    <a:pt x="1186248" y="222466"/>
                    <a:pt x="1193011" y="228111"/>
                    <a:pt x="1198605" y="234823"/>
                  </a:cubicBezTo>
                  <a:cubicBezTo>
                    <a:pt x="1203359" y="240527"/>
                    <a:pt x="1205164" y="248719"/>
                    <a:pt x="1210962" y="253358"/>
                  </a:cubicBezTo>
                  <a:cubicBezTo>
                    <a:pt x="1216047" y="257426"/>
                    <a:pt x="1223319" y="257477"/>
                    <a:pt x="1229497" y="259537"/>
                  </a:cubicBezTo>
                  <a:cubicBezTo>
                    <a:pt x="1257957" y="255979"/>
                    <a:pt x="1273931" y="257263"/>
                    <a:pt x="1297459" y="247180"/>
                  </a:cubicBezTo>
                  <a:cubicBezTo>
                    <a:pt x="1305925" y="243552"/>
                    <a:pt x="1314981" y="240577"/>
                    <a:pt x="1322173" y="234823"/>
                  </a:cubicBezTo>
                  <a:cubicBezTo>
                    <a:pt x="1335819" y="223907"/>
                    <a:pt x="1345597" y="208670"/>
                    <a:pt x="1359243" y="197753"/>
                  </a:cubicBezTo>
                  <a:lnTo>
                    <a:pt x="1390135" y="173039"/>
                  </a:lnTo>
                  <a:cubicBezTo>
                    <a:pt x="1388076" y="166861"/>
                    <a:pt x="1381670" y="160602"/>
                    <a:pt x="1383957" y="154504"/>
                  </a:cubicBezTo>
                  <a:cubicBezTo>
                    <a:pt x="1395264" y="124351"/>
                    <a:pt x="1404789" y="124905"/>
                    <a:pt x="1427205" y="117434"/>
                  </a:cubicBezTo>
                  <a:cubicBezTo>
                    <a:pt x="1433383" y="113315"/>
                    <a:pt x="1438416" y="106298"/>
                    <a:pt x="1445740" y="105077"/>
                  </a:cubicBezTo>
                  <a:cubicBezTo>
                    <a:pt x="1452164" y="104006"/>
                    <a:pt x="1457763" y="111256"/>
                    <a:pt x="1464276" y="111256"/>
                  </a:cubicBezTo>
                  <a:cubicBezTo>
                    <a:pt x="1507573" y="111256"/>
                    <a:pt x="1550773" y="107137"/>
                    <a:pt x="1594021" y="105077"/>
                  </a:cubicBezTo>
                  <a:cubicBezTo>
                    <a:pt x="1600200" y="103018"/>
                    <a:pt x="1606094" y="98091"/>
                    <a:pt x="1612557" y="98899"/>
                  </a:cubicBezTo>
                  <a:cubicBezTo>
                    <a:pt x="1623562" y="100275"/>
                    <a:pt x="1635028" y="104039"/>
                    <a:pt x="1643448" y="111256"/>
                  </a:cubicBezTo>
                  <a:cubicBezTo>
                    <a:pt x="1650441" y="117250"/>
                    <a:pt x="1651235" y="127972"/>
                    <a:pt x="1655805" y="135969"/>
                  </a:cubicBezTo>
                  <a:cubicBezTo>
                    <a:pt x="1659489" y="142416"/>
                    <a:pt x="1664043" y="148326"/>
                    <a:pt x="1668162" y="154504"/>
                  </a:cubicBezTo>
                  <a:cubicBezTo>
                    <a:pt x="1680373" y="150434"/>
                    <a:pt x="1696521" y="146858"/>
                    <a:pt x="1705232" y="135969"/>
                  </a:cubicBezTo>
                  <a:cubicBezTo>
                    <a:pt x="1709300" y="130884"/>
                    <a:pt x="1706806" y="122039"/>
                    <a:pt x="1711411" y="117434"/>
                  </a:cubicBezTo>
                  <a:cubicBezTo>
                    <a:pt x="1717924" y="110921"/>
                    <a:pt x="1728314" y="109958"/>
                    <a:pt x="1736124" y="105077"/>
                  </a:cubicBezTo>
                  <a:cubicBezTo>
                    <a:pt x="1740721" y="102204"/>
                    <a:pt x="1771060" y="77748"/>
                    <a:pt x="1779373" y="74185"/>
                  </a:cubicBezTo>
                  <a:cubicBezTo>
                    <a:pt x="1787178" y="70840"/>
                    <a:pt x="1795848" y="70066"/>
                    <a:pt x="1804086" y="68007"/>
                  </a:cubicBezTo>
                  <a:cubicBezTo>
                    <a:pt x="1810264" y="63888"/>
                    <a:pt x="1815340" y="57106"/>
                    <a:pt x="1822621" y="55650"/>
                  </a:cubicBezTo>
                  <a:cubicBezTo>
                    <a:pt x="1846939" y="50787"/>
                    <a:pt x="1872133" y="52370"/>
                    <a:pt x="1896762" y="49472"/>
                  </a:cubicBezTo>
                  <a:cubicBezTo>
                    <a:pt x="1907191" y="48245"/>
                    <a:pt x="1917357" y="45353"/>
                    <a:pt x="1927654" y="43293"/>
                  </a:cubicBezTo>
                  <a:cubicBezTo>
                    <a:pt x="1935892" y="39174"/>
                    <a:pt x="1943157" y="30937"/>
                    <a:pt x="1952367" y="30937"/>
                  </a:cubicBezTo>
                  <a:cubicBezTo>
                    <a:pt x="1965392" y="30937"/>
                    <a:pt x="1989438" y="43293"/>
                    <a:pt x="1989438" y="43293"/>
                  </a:cubicBezTo>
                  <a:cubicBezTo>
                    <a:pt x="2007973" y="41234"/>
                    <a:pt x="2026648" y="40181"/>
                    <a:pt x="2045043" y="37115"/>
                  </a:cubicBezTo>
                  <a:cubicBezTo>
                    <a:pt x="2051467" y="36044"/>
                    <a:pt x="2057316" y="32726"/>
                    <a:pt x="2063578" y="30937"/>
                  </a:cubicBezTo>
                  <a:cubicBezTo>
                    <a:pt x="2071743" y="28604"/>
                    <a:pt x="2080054" y="26818"/>
                    <a:pt x="2088292" y="24758"/>
                  </a:cubicBezTo>
                  <a:cubicBezTo>
                    <a:pt x="2090280" y="23565"/>
                    <a:pt x="2126496" y="-1202"/>
                    <a:pt x="2137719" y="45"/>
                  </a:cubicBezTo>
                  <a:cubicBezTo>
                    <a:pt x="2150664" y="1483"/>
                    <a:pt x="2174789" y="12401"/>
                    <a:pt x="2174789" y="12401"/>
                  </a:cubicBezTo>
                  <a:cubicBezTo>
                    <a:pt x="2224216" y="10342"/>
                    <a:pt x="2273696" y="9309"/>
                    <a:pt x="2323070" y="6223"/>
                  </a:cubicBezTo>
                  <a:cubicBezTo>
                    <a:pt x="2430098" y="-466"/>
                    <a:pt x="2342618" y="45"/>
                    <a:pt x="2384854" y="45"/>
                  </a:cubicBezTo>
                </a:path>
              </a:pathLst>
            </a:custGeom>
            <a:noFill/>
            <a:ln>
              <a:solidFill>
                <a:srgbClr val="E91A4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Полилиния 125"/>
            <p:cNvSpPr/>
            <p:nvPr/>
          </p:nvSpPr>
          <p:spPr>
            <a:xfrm>
              <a:off x="5223208" y="1507524"/>
              <a:ext cx="2400538" cy="1754660"/>
            </a:xfrm>
            <a:custGeom>
              <a:avLst/>
              <a:gdLst>
                <a:gd name="connsiteX0" fmla="*/ 8470 w 2356254"/>
                <a:gd name="connsiteY0" fmla="*/ 1754660 h 1754660"/>
                <a:gd name="connsiteX1" fmla="*/ 39362 w 2356254"/>
                <a:gd name="connsiteY1" fmla="*/ 1699054 h 1754660"/>
                <a:gd name="connsiteX2" fmla="*/ 51719 w 2356254"/>
                <a:gd name="connsiteY2" fmla="*/ 1649627 h 1754660"/>
                <a:gd name="connsiteX3" fmla="*/ 45540 w 2356254"/>
                <a:gd name="connsiteY3" fmla="*/ 1309817 h 1754660"/>
                <a:gd name="connsiteX4" fmla="*/ 51719 w 2356254"/>
                <a:gd name="connsiteY4" fmla="*/ 1291281 h 1754660"/>
                <a:gd name="connsiteX5" fmla="*/ 64076 w 2356254"/>
                <a:gd name="connsiteY5" fmla="*/ 1266568 h 1754660"/>
                <a:gd name="connsiteX6" fmla="*/ 70254 w 2356254"/>
                <a:gd name="connsiteY6" fmla="*/ 1161535 h 1754660"/>
                <a:gd name="connsiteX7" fmla="*/ 76432 w 2356254"/>
                <a:gd name="connsiteY7" fmla="*/ 1143000 h 1754660"/>
                <a:gd name="connsiteX8" fmla="*/ 70254 w 2356254"/>
                <a:gd name="connsiteY8" fmla="*/ 1068860 h 1754660"/>
                <a:gd name="connsiteX9" fmla="*/ 57897 w 2356254"/>
                <a:gd name="connsiteY9" fmla="*/ 1025611 h 1754660"/>
                <a:gd name="connsiteX10" fmla="*/ 64076 w 2356254"/>
                <a:gd name="connsiteY10" fmla="*/ 976184 h 1754660"/>
                <a:gd name="connsiteX11" fmla="*/ 125859 w 2356254"/>
                <a:gd name="connsiteY11" fmla="*/ 970006 h 1754660"/>
                <a:gd name="connsiteX12" fmla="*/ 119681 w 2356254"/>
                <a:gd name="connsiteY12" fmla="*/ 871152 h 1754660"/>
                <a:gd name="connsiteX13" fmla="*/ 138216 w 2356254"/>
                <a:gd name="connsiteY13" fmla="*/ 858795 h 1754660"/>
                <a:gd name="connsiteX14" fmla="*/ 150573 w 2356254"/>
                <a:gd name="connsiteY14" fmla="*/ 809368 h 1754660"/>
                <a:gd name="connsiteX15" fmla="*/ 150573 w 2356254"/>
                <a:gd name="connsiteY15" fmla="*/ 797011 h 1754660"/>
                <a:gd name="connsiteX16" fmla="*/ 206178 w 2356254"/>
                <a:gd name="connsiteY16" fmla="*/ 772298 h 1754660"/>
                <a:gd name="connsiteX17" fmla="*/ 200000 w 2356254"/>
                <a:gd name="connsiteY17" fmla="*/ 735227 h 1754660"/>
                <a:gd name="connsiteX18" fmla="*/ 193822 w 2356254"/>
                <a:gd name="connsiteY18" fmla="*/ 716692 h 1754660"/>
                <a:gd name="connsiteX19" fmla="*/ 212357 w 2356254"/>
                <a:gd name="connsiteY19" fmla="*/ 729049 h 1754660"/>
                <a:gd name="connsiteX20" fmla="*/ 230892 w 2356254"/>
                <a:gd name="connsiteY20" fmla="*/ 673444 h 1754660"/>
                <a:gd name="connsiteX21" fmla="*/ 243249 w 2356254"/>
                <a:gd name="connsiteY21" fmla="*/ 654908 h 1754660"/>
                <a:gd name="connsiteX22" fmla="*/ 249427 w 2356254"/>
                <a:gd name="connsiteY22" fmla="*/ 636373 h 1754660"/>
                <a:gd name="connsiteX23" fmla="*/ 286497 w 2356254"/>
                <a:gd name="connsiteY23" fmla="*/ 661087 h 1754660"/>
                <a:gd name="connsiteX24" fmla="*/ 298854 w 2356254"/>
                <a:gd name="connsiteY24" fmla="*/ 642552 h 1754660"/>
                <a:gd name="connsiteX25" fmla="*/ 317389 w 2356254"/>
                <a:gd name="connsiteY25" fmla="*/ 630195 h 1754660"/>
                <a:gd name="connsiteX26" fmla="*/ 447135 w 2356254"/>
                <a:gd name="connsiteY26" fmla="*/ 611660 h 1754660"/>
                <a:gd name="connsiteX27" fmla="*/ 471849 w 2356254"/>
                <a:gd name="connsiteY27" fmla="*/ 593125 h 1754660"/>
                <a:gd name="connsiteX28" fmla="*/ 496562 w 2356254"/>
                <a:gd name="connsiteY28" fmla="*/ 586946 h 1754660"/>
                <a:gd name="connsiteX29" fmla="*/ 589238 w 2356254"/>
                <a:gd name="connsiteY29" fmla="*/ 593125 h 1754660"/>
                <a:gd name="connsiteX30" fmla="*/ 601595 w 2356254"/>
                <a:gd name="connsiteY30" fmla="*/ 543698 h 1754660"/>
                <a:gd name="connsiteX31" fmla="*/ 626308 w 2356254"/>
                <a:gd name="connsiteY31" fmla="*/ 531341 h 1754660"/>
                <a:gd name="connsiteX32" fmla="*/ 657200 w 2356254"/>
                <a:gd name="connsiteY32" fmla="*/ 463379 h 1754660"/>
                <a:gd name="connsiteX33" fmla="*/ 669557 w 2356254"/>
                <a:gd name="connsiteY33" fmla="*/ 432487 h 1754660"/>
                <a:gd name="connsiteX34" fmla="*/ 681913 w 2356254"/>
                <a:gd name="connsiteY34" fmla="*/ 383060 h 1754660"/>
                <a:gd name="connsiteX35" fmla="*/ 700449 w 2356254"/>
                <a:gd name="connsiteY35" fmla="*/ 370703 h 1754660"/>
                <a:gd name="connsiteX36" fmla="*/ 725162 w 2356254"/>
                <a:gd name="connsiteY36" fmla="*/ 389238 h 1754660"/>
                <a:gd name="connsiteX37" fmla="*/ 743697 w 2356254"/>
                <a:gd name="connsiteY37" fmla="*/ 395417 h 1754660"/>
                <a:gd name="connsiteX38" fmla="*/ 879622 w 2356254"/>
                <a:gd name="connsiteY38" fmla="*/ 389238 h 1754660"/>
                <a:gd name="connsiteX39" fmla="*/ 891978 w 2356254"/>
                <a:gd name="connsiteY39" fmla="*/ 370703 h 1754660"/>
                <a:gd name="connsiteX40" fmla="*/ 935227 w 2356254"/>
                <a:gd name="connsiteY40" fmla="*/ 352168 h 1754660"/>
                <a:gd name="connsiteX41" fmla="*/ 978476 w 2356254"/>
                <a:gd name="connsiteY41" fmla="*/ 364525 h 1754660"/>
                <a:gd name="connsiteX42" fmla="*/ 1015546 w 2356254"/>
                <a:gd name="connsiteY42" fmla="*/ 370703 h 1754660"/>
                <a:gd name="connsiteX43" fmla="*/ 1200897 w 2356254"/>
                <a:gd name="connsiteY43" fmla="*/ 364525 h 1754660"/>
                <a:gd name="connsiteX44" fmla="*/ 1207076 w 2356254"/>
                <a:gd name="connsiteY44" fmla="*/ 315098 h 1754660"/>
                <a:gd name="connsiteX45" fmla="*/ 1225611 w 2356254"/>
                <a:gd name="connsiteY45" fmla="*/ 308919 h 1754660"/>
                <a:gd name="connsiteX46" fmla="*/ 1250324 w 2356254"/>
                <a:gd name="connsiteY46" fmla="*/ 290384 h 1754660"/>
                <a:gd name="connsiteX47" fmla="*/ 1287395 w 2356254"/>
                <a:gd name="connsiteY47" fmla="*/ 265671 h 1754660"/>
                <a:gd name="connsiteX48" fmla="*/ 1336822 w 2356254"/>
                <a:gd name="connsiteY48" fmla="*/ 210065 h 1754660"/>
                <a:gd name="connsiteX49" fmla="*/ 1343000 w 2356254"/>
                <a:gd name="connsiteY49" fmla="*/ 228600 h 1754660"/>
                <a:gd name="connsiteX50" fmla="*/ 1361535 w 2356254"/>
                <a:gd name="connsiteY50" fmla="*/ 240957 h 1754660"/>
                <a:gd name="connsiteX51" fmla="*/ 1373892 w 2356254"/>
                <a:gd name="connsiteY51" fmla="*/ 259492 h 1754660"/>
                <a:gd name="connsiteX52" fmla="*/ 1398605 w 2356254"/>
                <a:gd name="connsiteY52" fmla="*/ 247135 h 1754660"/>
                <a:gd name="connsiteX53" fmla="*/ 1429497 w 2356254"/>
                <a:gd name="connsiteY53" fmla="*/ 203887 h 1754660"/>
                <a:gd name="connsiteX54" fmla="*/ 1448032 w 2356254"/>
                <a:gd name="connsiteY54" fmla="*/ 166817 h 1754660"/>
                <a:gd name="connsiteX55" fmla="*/ 1466568 w 2356254"/>
                <a:gd name="connsiteY55" fmla="*/ 154460 h 1754660"/>
                <a:gd name="connsiteX56" fmla="*/ 1485103 w 2356254"/>
                <a:gd name="connsiteY56" fmla="*/ 166817 h 1754660"/>
                <a:gd name="connsiteX57" fmla="*/ 1509816 w 2356254"/>
                <a:gd name="connsiteY57" fmla="*/ 191530 h 1754660"/>
                <a:gd name="connsiteX58" fmla="*/ 1528351 w 2356254"/>
                <a:gd name="connsiteY58" fmla="*/ 197708 h 1754660"/>
                <a:gd name="connsiteX59" fmla="*/ 1546886 w 2356254"/>
                <a:gd name="connsiteY59" fmla="*/ 191530 h 1754660"/>
                <a:gd name="connsiteX60" fmla="*/ 1559243 w 2356254"/>
                <a:gd name="connsiteY60" fmla="*/ 172995 h 1754660"/>
                <a:gd name="connsiteX61" fmla="*/ 1577778 w 2356254"/>
                <a:gd name="connsiteY61" fmla="*/ 154460 h 1754660"/>
                <a:gd name="connsiteX62" fmla="*/ 1614849 w 2356254"/>
                <a:gd name="connsiteY62" fmla="*/ 160638 h 1754660"/>
                <a:gd name="connsiteX63" fmla="*/ 1633384 w 2356254"/>
                <a:gd name="connsiteY63" fmla="*/ 172995 h 1754660"/>
                <a:gd name="connsiteX64" fmla="*/ 1676632 w 2356254"/>
                <a:gd name="connsiteY64" fmla="*/ 166817 h 1754660"/>
                <a:gd name="connsiteX65" fmla="*/ 1713703 w 2356254"/>
                <a:gd name="connsiteY65" fmla="*/ 148281 h 1754660"/>
                <a:gd name="connsiteX66" fmla="*/ 1756951 w 2356254"/>
                <a:gd name="connsiteY66" fmla="*/ 117390 h 1754660"/>
                <a:gd name="connsiteX67" fmla="*/ 1794022 w 2356254"/>
                <a:gd name="connsiteY67" fmla="*/ 86498 h 1754660"/>
                <a:gd name="connsiteX68" fmla="*/ 1812557 w 2356254"/>
                <a:gd name="connsiteY68" fmla="*/ 67962 h 1754660"/>
                <a:gd name="connsiteX69" fmla="*/ 1831092 w 2356254"/>
                <a:gd name="connsiteY69" fmla="*/ 61784 h 1754660"/>
                <a:gd name="connsiteX70" fmla="*/ 1849627 w 2356254"/>
                <a:gd name="connsiteY70" fmla="*/ 80319 h 1754660"/>
                <a:gd name="connsiteX71" fmla="*/ 1954659 w 2356254"/>
                <a:gd name="connsiteY71" fmla="*/ 86498 h 1754660"/>
                <a:gd name="connsiteX72" fmla="*/ 2059692 w 2356254"/>
                <a:gd name="connsiteY72" fmla="*/ 80319 h 1754660"/>
                <a:gd name="connsiteX73" fmla="*/ 2102940 w 2356254"/>
                <a:gd name="connsiteY73" fmla="*/ 55606 h 1754660"/>
                <a:gd name="connsiteX74" fmla="*/ 2121476 w 2356254"/>
                <a:gd name="connsiteY74" fmla="*/ 49427 h 1754660"/>
                <a:gd name="connsiteX75" fmla="*/ 2140011 w 2356254"/>
                <a:gd name="connsiteY75" fmla="*/ 37071 h 1754660"/>
                <a:gd name="connsiteX76" fmla="*/ 2177081 w 2356254"/>
                <a:gd name="connsiteY76" fmla="*/ 0 h 1754660"/>
                <a:gd name="connsiteX77" fmla="*/ 2220330 w 2356254"/>
                <a:gd name="connsiteY77" fmla="*/ 24714 h 1754660"/>
                <a:gd name="connsiteX78" fmla="*/ 2257400 w 2356254"/>
                <a:gd name="connsiteY78" fmla="*/ 37071 h 1754660"/>
                <a:gd name="connsiteX79" fmla="*/ 2313005 w 2356254"/>
                <a:gd name="connsiteY79" fmla="*/ 30892 h 1754660"/>
                <a:gd name="connsiteX80" fmla="*/ 2337719 w 2356254"/>
                <a:gd name="connsiteY80" fmla="*/ 18535 h 1754660"/>
                <a:gd name="connsiteX81" fmla="*/ 2356254 w 2356254"/>
                <a:gd name="connsiteY81" fmla="*/ 6179 h 1754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2356254" h="1754660">
                  <a:moveTo>
                    <a:pt x="8470" y="1754660"/>
                  </a:moveTo>
                  <a:cubicBezTo>
                    <a:pt x="-5871" y="1654267"/>
                    <a:pt x="-5870" y="1755594"/>
                    <a:pt x="39362" y="1699054"/>
                  </a:cubicBezTo>
                  <a:cubicBezTo>
                    <a:pt x="49971" y="1685793"/>
                    <a:pt x="51719" y="1649627"/>
                    <a:pt x="51719" y="1649627"/>
                  </a:cubicBezTo>
                  <a:cubicBezTo>
                    <a:pt x="49659" y="1536357"/>
                    <a:pt x="45540" y="1423106"/>
                    <a:pt x="45540" y="1309817"/>
                  </a:cubicBezTo>
                  <a:cubicBezTo>
                    <a:pt x="45540" y="1303304"/>
                    <a:pt x="49153" y="1297267"/>
                    <a:pt x="51719" y="1291281"/>
                  </a:cubicBezTo>
                  <a:cubicBezTo>
                    <a:pt x="55347" y="1282816"/>
                    <a:pt x="59957" y="1274806"/>
                    <a:pt x="64076" y="1266568"/>
                  </a:cubicBezTo>
                  <a:cubicBezTo>
                    <a:pt x="66135" y="1231557"/>
                    <a:pt x="66764" y="1196432"/>
                    <a:pt x="70254" y="1161535"/>
                  </a:cubicBezTo>
                  <a:cubicBezTo>
                    <a:pt x="70902" y="1155055"/>
                    <a:pt x="76432" y="1149513"/>
                    <a:pt x="76432" y="1143000"/>
                  </a:cubicBezTo>
                  <a:cubicBezTo>
                    <a:pt x="76432" y="1118201"/>
                    <a:pt x="73330" y="1093468"/>
                    <a:pt x="70254" y="1068860"/>
                  </a:cubicBezTo>
                  <a:cubicBezTo>
                    <a:pt x="68702" y="1056441"/>
                    <a:pt x="62002" y="1037926"/>
                    <a:pt x="57897" y="1025611"/>
                  </a:cubicBezTo>
                  <a:cubicBezTo>
                    <a:pt x="59957" y="1009135"/>
                    <a:pt x="51225" y="986698"/>
                    <a:pt x="64076" y="976184"/>
                  </a:cubicBezTo>
                  <a:cubicBezTo>
                    <a:pt x="80095" y="963078"/>
                    <a:pt x="116175" y="988298"/>
                    <a:pt x="125859" y="970006"/>
                  </a:cubicBezTo>
                  <a:cubicBezTo>
                    <a:pt x="141307" y="940827"/>
                    <a:pt x="121740" y="904103"/>
                    <a:pt x="119681" y="871152"/>
                  </a:cubicBezTo>
                  <a:cubicBezTo>
                    <a:pt x="125859" y="867033"/>
                    <a:pt x="134895" y="865437"/>
                    <a:pt x="138216" y="858795"/>
                  </a:cubicBezTo>
                  <a:cubicBezTo>
                    <a:pt x="145811" y="843605"/>
                    <a:pt x="139701" y="822414"/>
                    <a:pt x="150573" y="809368"/>
                  </a:cubicBezTo>
                  <a:cubicBezTo>
                    <a:pt x="157705" y="800809"/>
                    <a:pt x="201257" y="864592"/>
                    <a:pt x="150573" y="797011"/>
                  </a:cubicBezTo>
                  <a:cubicBezTo>
                    <a:pt x="133997" y="747280"/>
                    <a:pt x="150162" y="815867"/>
                    <a:pt x="206178" y="772298"/>
                  </a:cubicBezTo>
                  <a:cubicBezTo>
                    <a:pt x="216066" y="764607"/>
                    <a:pt x="202717" y="747456"/>
                    <a:pt x="200000" y="735227"/>
                  </a:cubicBezTo>
                  <a:cubicBezTo>
                    <a:pt x="198587" y="728870"/>
                    <a:pt x="187997" y="719604"/>
                    <a:pt x="193822" y="716692"/>
                  </a:cubicBezTo>
                  <a:cubicBezTo>
                    <a:pt x="200464" y="713371"/>
                    <a:pt x="206179" y="724930"/>
                    <a:pt x="212357" y="729049"/>
                  </a:cubicBezTo>
                  <a:cubicBezTo>
                    <a:pt x="240433" y="686932"/>
                    <a:pt x="208693" y="740038"/>
                    <a:pt x="230892" y="673444"/>
                  </a:cubicBezTo>
                  <a:cubicBezTo>
                    <a:pt x="233240" y="666399"/>
                    <a:pt x="239130" y="661087"/>
                    <a:pt x="243249" y="654908"/>
                  </a:cubicBezTo>
                  <a:cubicBezTo>
                    <a:pt x="245308" y="648730"/>
                    <a:pt x="243380" y="638792"/>
                    <a:pt x="249427" y="636373"/>
                  </a:cubicBezTo>
                  <a:cubicBezTo>
                    <a:pt x="270424" y="627974"/>
                    <a:pt x="278979" y="649810"/>
                    <a:pt x="286497" y="661087"/>
                  </a:cubicBezTo>
                  <a:cubicBezTo>
                    <a:pt x="290616" y="654909"/>
                    <a:pt x="293603" y="647803"/>
                    <a:pt x="298854" y="642552"/>
                  </a:cubicBezTo>
                  <a:cubicBezTo>
                    <a:pt x="304105" y="637301"/>
                    <a:pt x="310942" y="633879"/>
                    <a:pt x="317389" y="630195"/>
                  </a:cubicBezTo>
                  <a:cubicBezTo>
                    <a:pt x="365656" y="602613"/>
                    <a:pt x="362668" y="616628"/>
                    <a:pt x="447135" y="611660"/>
                  </a:cubicBezTo>
                  <a:cubicBezTo>
                    <a:pt x="457782" y="569070"/>
                    <a:pt x="443041" y="593125"/>
                    <a:pt x="471849" y="593125"/>
                  </a:cubicBezTo>
                  <a:cubicBezTo>
                    <a:pt x="480340" y="593125"/>
                    <a:pt x="488324" y="589006"/>
                    <a:pt x="496562" y="586946"/>
                  </a:cubicBezTo>
                  <a:cubicBezTo>
                    <a:pt x="560117" y="602835"/>
                    <a:pt x="529177" y="601705"/>
                    <a:pt x="589238" y="593125"/>
                  </a:cubicBezTo>
                  <a:cubicBezTo>
                    <a:pt x="593357" y="576649"/>
                    <a:pt x="592858" y="558261"/>
                    <a:pt x="601595" y="543698"/>
                  </a:cubicBezTo>
                  <a:cubicBezTo>
                    <a:pt x="606334" y="535800"/>
                    <a:pt x="622497" y="539726"/>
                    <a:pt x="626308" y="531341"/>
                  </a:cubicBezTo>
                  <a:cubicBezTo>
                    <a:pt x="662283" y="452192"/>
                    <a:pt x="601592" y="491181"/>
                    <a:pt x="657200" y="463379"/>
                  </a:cubicBezTo>
                  <a:cubicBezTo>
                    <a:pt x="661319" y="453082"/>
                    <a:pt x="666295" y="443087"/>
                    <a:pt x="669557" y="432487"/>
                  </a:cubicBezTo>
                  <a:cubicBezTo>
                    <a:pt x="674551" y="416255"/>
                    <a:pt x="667782" y="392480"/>
                    <a:pt x="681913" y="383060"/>
                  </a:cubicBezTo>
                  <a:lnTo>
                    <a:pt x="700449" y="370703"/>
                  </a:lnTo>
                  <a:cubicBezTo>
                    <a:pt x="708687" y="376881"/>
                    <a:pt x="716222" y="384129"/>
                    <a:pt x="725162" y="389238"/>
                  </a:cubicBezTo>
                  <a:cubicBezTo>
                    <a:pt x="730816" y="392469"/>
                    <a:pt x="737184" y="395417"/>
                    <a:pt x="743697" y="395417"/>
                  </a:cubicBezTo>
                  <a:cubicBezTo>
                    <a:pt x="789052" y="395417"/>
                    <a:pt x="834314" y="391298"/>
                    <a:pt x="879622" y="389238"/>
                  </a:cubicBezTo>
                  <a:cubicBezTo>
                    <a:pt x="883741" y="383060"/>
                    <a:pt x="886728" y="375954"/>
                    <a:pt x="891978" y="370703"/>
                  </a:cubicBezTo>
                  <a:cubicBezTo>
                    <a:pt x="906201" y="356480"/>
                    <a:pt x="916320" y="356894"/>
                    <a:pt x="935227" y="352168"/>
                  </a:cubicBezTo>
                  <a:cubicBezTo>
                    <a:pt x="952889" y="358055"/>
                    <a:pt x="959087" y="360647"/>
                    <a:pt x="978476" y="364525"/>
                  </a:cubicBezTo>
                  <a:cubicBezTo>
                    <a:pt x="990760" y="366982"/>
                    <a:pt x="1003189" y="368644"/>
                    <a:pt x="1015546" y="370703"/>
                  </a:cubicBezTo>
                  <a:cubicBezTo>
                    <a:pt x="1077330" y="368644"/>
                    <a:pt x="1141530" y="381760"/>
                    <a:pt x="1200897" y="364525"/>
                  </a:cubicBezTo>
                  <a:cubicBezTo>
                    <a:pt x="1216843" y="359896"/>
                    <a:pt x="1200332" y="330271"/>
                    <a:pt x="1207076" y="315098"/>
                  </a:cubicBezTo>
                  <a:cubicBezTo>
                    <a:pt x="1209721" y="309147"/>
                    <a:pt x="1219433" y="310979"/>
                    <a:pt x="1225611" y="308919"/>
                  </a:cubicBezTo>
                  <a:cubicBezTo>
                    <a:pt x="1233849" y="302741"/>
                    <a:pt x="1241888" y="296289"/>
                    <a:pt x="1250324" y="290384"/>
                  </a:cubicBezTo>
                  <a:cubicBezTo>
                    <a:pt x="1262491" y="281868"/>
                    <a:pt x="1275986" y="275178"/>
                    <a:pt x="1287395" y="265671"/>
                  </a:cubicBezTo>
                  <a:cubicBezTo>
                    <a:pt x="1319133" y="239223"/>
                    <a:pt x="1319268" y="236395"/>
                    <a:pt x="1336822" y="210065"/>
                  </a:cubicBezTo>
                  <a:cubicBezTo>
                    <a:pt x="1338881" y="216243"/>
                    <a:pt x="1338932" y="223515"/>
                    <a:pt x="1343000" y="228600"/>
                  </a:cubicBezTo>
                  <a:cubicBezTo>
                    <a:pt x="1347639" y="234398"/>
                    <a:pt x="1356284" y="235706"/>
                    <a:pt x="1361535" y="240957"/>
                  </a:cubicBezTo>
                  <a:cubicBezTo>
                    <a:pt x="1366786" y="246208"/>
                    <a:pt x="1369773" y="253314"/>
                    <a:pt x="1373892" y="259492"/>
                  </a:cubicBezTo>
                  <a:cubicBezTo>
                    <a:pt x="1382130" y="255373"/>
                    <a:pt x="1391612" y="253129"/>
                    <a:pt x="1398605" y="247135"/>
                  </a:cubicBezTo>
                  <a:cubicBezTo>
                    <a:pt x="1401054" y="245036"/>
                    <a:pt x="1426241" y="210398"/>
                    <a:pt x="1429497" y="203887"/>
                  </a:cubicBezTo>
                  <a:cubicBezTo>
                    <a:pt x="1439546" y="183790"/>
                    <a:pt x="1430329" y="184520"/>
                    <a:pt x="1448032" y="166817"/>
                  </a:cubicBezTo>
                  <a:cubicBezTo>
                    <a:pt x="1453283" y="161566"/>
                    <a:pt x="1460389" y="158579"/>
                    <a:pt x="1466568" y="154460"/>
                  </a:cubicBezTo>
                  <a:cubicBezTo>
                    <a:pt x="1472746" y="158579"/>
                    <a:pt x="1479465" y="161985"/>
                    <a:pt x="1485103" y="166817"/>
                  </a:cubicBezTo>
                  <a:cubicBezTo>
                    <a:pt x="1493948" y="174399"/>
                    <a:pt x="1500336" y="184759"/>
                    <a:pt x="1509816" y="191530"/>
                  </a:cubicBezTo>
                  <a:cubicBezTo>
                    <a:pt x="1515115" y="195315"/>
                    <a:pt x="1522173" y="195649"/>
                    <a:pt x="1528351" y="197708"/>
                  </a:cubicBezTo>
                  <a:cubicBezTo>
                    <a:pt x="1534529" y="195649"/>
                    <a:pt x="1541801" y="195598"/>
                    <a:pt x="1546886" y="191530"/>
                  </a:cubicBezTo>
                  <a:cubicBezTo>
                    <a:pt x="1552684" y="186891"/>
                    <a:pt x="1554489" y="178699"/>
                    <a:pt x="1559243" y="172995"/>
                  </a:cubicBezTo>
                  <a:cubicBezTo>
                    <a:pt x="1564837" y="166283"/>
                    <a:pt x="1571600" y="160638"/>
                    <a:pt x="1577778" y="154460"/>
                  </a:cubicBezTo>
                  <a:cubicBezTo>
                    <a:pt x="1590135" y="156519"/>
                    <a:pt x="1602964" y="156677"/>
                    <a:pt x="1614849" y="160638"/>
                  </a:cubicBezTo>
                  <a:cubicBezTo>
                    <a:pt x="1621893" y="162986"/>
                    <a:pt x="1625995" y="172256"/>
                    <a:pt x="1633384" y="172995"/>
                  </a:cubicBezTo>
                  <a:cubicBezTo>
                    <a:pt x="1647874" y="174444"/>
                    <a:pt x="1662216" y="168876"/>
                    <a:pt x="1676632" y="166817"/>
                  </a:cubicBezTo>
                  <a:cubicBezTo>
                    <a:pt x="1688989" y="160638"/>
                    <a:pt x="1701626" y="154990"/>
                    <a:pt x="1713703" y="148281"/>
                  </a:cubicBezTo>
                  <a:cubicBezTo>
                    <a:pt x="1723970" y="142577"/>
                    <a:pt x="1749645" y="123235"/>
                    <a:pt x="1756951" y="117390"/>
                  </a:cubicBezTo>
                  <a:cubicBezTo>
                    <a:pt x="1769511" y="107342"/>
                    <a:pt x="1782000" y="97184"/>
                    <a:pt x="1794022" y="86498"/>
                  </a:cubicBezTo>
                  <a:cubicBezTo>
                    <a:pt x="1800553" y="80693"/>
                    <a:pt x="1805287" y="72809"/>
                    <a:pt x="1812557" y="67962"/>
                  </a:cubicBezTo>
                  <a:cubicBezTo>
                    <a:pt x="1817976" y="64349"/>
                    <a:pt x="1824914" y="63843"/>
                    <a:pt x="1831092" y="61784"/>
                  </a:cubicBezTo>
                  <a:cubicBezTo>
                    <a:pt x="1837270" y="67962"/>
                    <a:pt x="1842517" y="75240"/>
                    <a:pt x="1849627" y="80319"/>
                  </a:cubicBezTo>
                  <a:cubicBezTo>
                    <a:pt x="1885160" y="105700"/>
                    <a:pt x="1903634" y="90423"/>
                    <a:pt x="1954659" y="86498"/>
                  </a:cubicBezTo>
                  <a:cubicBezTo>
                    <a:pt x="2000985" y="98079"/>
                    <a:pt x="1985870" y="97689"/>
                    <a:pt x="2059692" y="80319"/>
                  </a:cubicBezTo>
                  <a:cubicBezTo>
                    <a:pt x="2080147" y="75506"/>
                    <a:pt x="2085529" y="64311"/>
                    <a:pt x="2102940" y="55606"/>
                  </a:cubicBezTo>
                  <a:cubicBezTo>
                    <a:pt x="2108765" y="52693"/>
                    <a:pt x="2115651" y="52340"/>
                    <a:pt x="2121476" y="49427"/>
                  </a:cubicBezTo>
                  <a:cubicBezTo>
                    <a:pt x="2128117" y="46106"/>
                    <a:pt x="2134461" y="42004"/>
                    <a:pt x="2140011" y="37071"/>
                  </a:cubicBezTo>
                  <a:cubicBezTo>
                    <a:pt x="2153072" y="25461"/>
                    <a:pt x="2177081" y="0"/>
                    <a:pt x="2177081" y="0"/>
                  </a:cubicBezTo>
                  <a:cubicBezTo>
                    <a:pt x="2244962" y="16972"/>
                    <a:pt x="2160096" y="-8750"/>
                    <a:pt x="2220330" y="24714"/>
                  </a:cubicBezTo>
                  <a:cubicBezTo>
                    <a:pt x="2231716" y="31040"/>
                    <a:pt x="2257400" y="37071"/>
                    <a:pt x="2257400" y="37071"/>
                  </a:cubicBezTo>
                  <a:cubicBezTo>
                    <a:pt x="2275935" y="35011"/>
                    <a:pt x="2294834" y="35086"/>
                    <a:pt x="2313005" y="30892"/>
                  </a:cubicBezTo>
                  <a:cubicBezTo>
                    <a:pt x="2321979" y="28821"/>
                    <a:pt x="2329722" y="23105"/>
                    <a:pt x="2337719" y="18535"/>
                  </a:cubicBezTo>
                  <a:cubicBezTo>
                    <a:pt x="2344166" y="14851"/>
                    <a:pt x="2356254" y="6179"/>
                    <a:pt x="2356254" y="6179"/>
                  </a:cubicBezTo>
                </a:path>
              </a:pathLst>
            </a:custGeom>
            <a:noFill/>
            <a:ln>
              <a:solidFill>
                <a:srgbClr val="449F3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Полилиния 126"/>
            <p:cNvSpPr/>
            <p:nvPr/>
          </p:nvSpPr>
          <p:spPr>
            <a:xfrm>
              <a:off x="5237839" y="1513687"/>
              <a:ext cx="2385907" cy="1754675"/>
            </a:xfrm>
            <a:custGeom>
              <a:avLst/>
              <a:gdLst>
                <a:gd name="connsiteX0" fmla="*/ 24999 w 2360426"/>
                <a:gd name="connsiteY0" fmla="*/ 1754675 h 1754675"/>
                <a:gd name="connsiteX1" fmla="*/ 18821 w 2360426"/>
                <a:gd name="connsiteY1" fmla="*/ 1723783 h 1754675"/>
                <a:gd name="connsiteX2" fmla="*/ 12643 w 2360426"/>
                <a:gd name="connsiteY2" fmla="*/ 1686713 h 1754675"/>
                <a:gd name="connsiteX3" fmla="*/ 6464 w 2360426"/>
                <a:gd name="connsiteY3" fmla="*/ 1661999 h 1754675"/>
                <a:gd name="connsiteX4" fmla="*/ 286 w 2360426"/>
                <a:gd name="connsiteY4" fmla="*/ 1569324 h 1754675"/>
                <a:gd name="connsiteX5" fmla="*/ 12643 w 2360426"/>
                <a:gd name="connsiteY5" fmla="*/ 1544610 h 1754675"/>
                <a:gd name="connsiteX6" fmla="*/ 18821 w 2360426"/>
                <a:gd name="connsiteY6" fmla="*/ 1439578 h 1754675"/>
                <a:gd name="connsiteX7" fmla="*/ 37356 w 2360426"/>
                <a:gd name="connsiteY7" fmla="*/ 1445756 h 1754675"/>
                <a:gd name="connsiteX8" fmla="*/ 62070 w 2360426"/>
                <a:gd name="connsiteY8" fmla="*/ 1396329 h 1754675"/>
                <a:gd name="connsiteX9" fmla="*/ 55891 w 2360426"/>
                <a:gd name="connsiteY9" fmla="*/ 1130659 h 1754675"/>
                <a:gd name="connsiteX10" fmla="*/ 49713 w 2360426"/>
                <a:gd name="connsiteY10" fmla="*/ 1068875 h 1754675"/>
                <a:gd name="connsiteX11" fmla="*/ 62070 w 2360426"/>
                <a:gd name="connsiteY11" fmla="*/ 1025627 h 1754675"/>
                <a:gd name="connsiteX12" fmla="*/ 55891 w 2360426"/>
                <a:gd name="connsiteY12" fmla="*/ 858810 h 1754675"/>
                <a:gd name="connsiteX13" fmla="*/ 74426 w 2360426"/>
                <a:gd name="connsiteY13" fmla="*/ 864989 h 1754675"/>
                <a:gd name="connsiteX14" fmla="*/ 99140 w 2360426"/>
                <a:gd name="connsiteY14" fmla="*/ 871167 h 1754675"/>
                <a:gd name="connsiteX15" fmla="*/ 105318 w 2360426"/>
                <a:gd name="connsiteY15" fmla="*/ 840275 h 1754675"/>
                <a:gd name="connsiteX16" fmla="*/ 117675 w 2360426"/>
                <a:gd name="connsiteY16" fmla="*/ 735243 h 1754675"/>
                <a:gd name="connsiteX17" fmla="*/ 142389 w 2360426"/>
                <a:gd name="connsiteY17" fmla="*/ 759956 h 1754675"/>
                <a:gd name="connsiteX18" fmla="*/ 160924 w 2360426"/>
                <a:gd name="connsiteY18" fmla="*/ 747599 h 1754675"/>
                <a:gd name="connsiteX19" fmla="*/ 216529 w 2360426"/>
                <a:gd name="connsiteY19" fmla="*/ 729064 h 1754675"/>
                <a:gd name="connsiteX20" fmla="*/ 222707 w 2360426"/>
                <a:gd name="connsiteY20" fmla="*/ 685816 h 1754675"/>
                <a:gd name="connsiteX21" fmla="*/ 235064 w 2360426"/>
                <a:gd name="connsiteY21" fmla="*/ 667281 h 1754675"/>
                <a:gd name="connsiteX22" fmla="*/ 241243 w 2360426"/>
                <a:gd name="connsiteY22" fmla="*/ 630210 h 1754675"/>
                <a:gd name="connsiteX23" fmla="*/ 247421 w 2360426"/>
                <a:gd name="connsiteY23" fmla="*/ 599318 h 1754675"/>
                <a:gd name="connsiteX24" fmla="*/ 315383 w 2360426"/>
                <a:gd name="connsiteY24" fmla="*/ 630210 h 1754675"/>
                <a:gd name="connsiteX25" fmla="*/ 364810 w 2360426"/>
                <a:gd name="connsiteY25" fmla="*/ 599318 h 1754675"/>
                <a:gd name="connsiteX26" fmla="*/ 401880 w 2360426"/>
                <a:gd name="connsiteY26" fmla="*/ 599318 h 1754675"/>
                <a:gd name="connsiteX27" fmla="*/ 426594 w 2360426"/>
                <a:gd name="connsiteY27" fmla="*/ 605497 h 1754675"/>
                <a:gd name="connsiteX28" fmla="*/ 438951 w 2360426"/>
                <a:gd name="connsiteY28" fmla="*/ 580783 h 1754675"/>
                <a:gd name="connsiteX29" fmla="*/ 457486 w 2360426"/>
                <a:gd name="connsiteY29" fmla="*/ 562248 h 1754675"/>
                <a:gd name="connsiteX30" fmla="*/ 469843 w 2360426"/>
                <a:gd name="connsiteY30" fmla="*/ 543713 h 1754675"/>
                <a:gd name="connsiteX31" fmla="*/ 494556 w 2360426"/>
                <a:gd name="connsiteY31" fmla="*/ 549891 h 1754675"/>
                <a:gd name="connsiteX32" fmla="*/ 506913 w 2360426"/>
                <a:gd name="connsiteY32" fmla="*/ 586962 h 1754675"/>
                <a:gd name="connsiteX33" fmla="*/ 531626 w 2360426"/>
                <a:gd name="connsiteY33" fmla="*/ 574605 h 1754675"/>
                <a:gd name="connsiteX34" fmla="*/ 568697 w 2360426"/>
                <a:gd name="connsiteY34" fmla="*/ 543713 h 1754675"/>
                <a:gd name="connsiteX35" fmla="*/ 599589 w 2360426"/>
                <a:gd name="connsiteY35" fmla="*/ 407789 h 1754675"/>
                <a:gd name="connsiteX36" fmla="*/ 611945 w 2360426"/>
                <a:gd name="connsiteY36" fmla="*/ 438681 h 1754675"/>
                <a:gd name="connsiteX37" fmla="*/ 636659 w 2360426"/>
                <a:gd name="connsiteY37" fmla="*/ 488108 h 1754675"/>
                <a:gd name="connsiteX38" fmla="*/ 655194 w 2360426"/>
                <a:gd name="connsiteY38" fmla="*/ 481929 h 1754675"/>
                <a:gd name="connsiteX39" fmla="*/ 661372 w 2360426"/>
                <a:gd name="connsiteY39" fmla="*/ 457216 h 1754675"/>
                <a:gd name="connsiteX40" fmla="*/ 667551 w 2360426"/>
                <a:gd name="connsiteY40" fmla="*/ 438681 h 1754675"/>
                <a:gd name="connsiteX41" fmla="*/ 673729 w 2360426"/>
                <a:gd name="connsiteY41" fmla="*/ 407789 h 1754675"/>
                <a:gd name="connsiteX42" fmla="*/ 692264 w 2360426"/>
                <a:gd name="connsiteY42" fmla="*/ 395432 h 1754675"/>
                <a:gd name="connsiteX43" fmla="*/ 710799 w 2360426"/>
                <a:gd name="connsiteY43" fmla="*/ 420145 h 1754675"/>
                <a:gd name="connsiteX44" fmla="*/ 747870 w 2360426"/>
                <a:gd name="connsiteY44" fmla="*/ 413967 h 1754675"/>
                <a:gd name="connsiteX45" fmla="*/ 772583 w 2360426"/>
                <a:gd name="connsiteY45" fmla="*/ 401610 h 1754675"/>
                <a:gd name="connsiteX46" fmla="*/ 822010 w 2360426"/>
                <a:gd name="connsiteY46" fmla="*/ 389254 h 1754675"/>
                <a:gd name="connsiteX47" fmla="*/ 840545 w 2360426"/>
                <a:gd name="connsiteY47" fmla="*/ 364540 h 1754675"/>
                <a:gd name="connsiteX48" fmla="*/ 852902 w 2360426"/>
                <a:gd name="connsiteY48" fmla="*/ 346005 h 1754675"/>
                <a:gd name="connsiteX49" fmla="*/ 889972 w 2360426"/>
                <a:gd name="connsiteY49" fmla="*/ 358362 h 1754675"/>
                <a:gd name="connsiteX50" fmla="*/ 933221 w 2360426"/>
                <a:gd name="connsiteY50" fmla="*/ 383075 h 1754675"/>
                <a:gd name="connsiteX51" fmla="*/ 970291 w 2360426"/>
                <a:gd name="connsiteY51" fmla="*/ 346005 h 1754675"/>
                <a:gd name="connsiteX52" fmla="*/ 1013540 w 2360426"/>
                <a:gd name="connsiteY52" fmla="*/ 308935 h 1754675"/>
                <a:gd name="connsiteX53" fmla="*/ 1032075 w 2360426"/>
                <a:gd name="connsiteY53" fmla="*/ 315113 h 1754675"/>
                <a:gd name="connsiteX54" fmla="*/ 1056789 w 2360426"/>
                <a:gd name="connsiteY54" fmla="*/ 352183 h 1754675"/>
                <a:gd name="connsiteX55" fmla="*/ 1069145 w 2360426"/>
                <a:gd name="connsiteY55" fmla="*/ 370718 h 1754675"/>
                <a:gd name="connsiteX56" fmla="*/ 1087680 w 2360426"/>
                <a:gd name="connsiteY56" fmla="*/ 383075 h 1754675"/>
                <a:gd name="connsiteX57" fmla="*/ 1106216 w 2360426"/>
                <a:gd name="connsiteY57" fmla="*/ 370718 h 1754675"/>
                <a:gd name="connsiteX58" fmla="*/ 1112394 w 2360426"/>
                <a:gd name="connsiteY58" fmla="*/ 346005 h 1754675"/>
                <a:gd name="connsiteX59" fmla="*/ 1124751 w 2360426"/>
                <a:gd name="connsiteY59" fmla="*/ 327470 h 1754675"/>
                <a:gd name="connsiteX60" fmla="*/ 1130929 w 2360426"/>
                <a:gd name="connsiteY60" fmla="*/ 265686 h 1754675"/>
                <a:gd name="connsiteX61" fmla="*/ 1137107 w 2360426"/>
                <a:gd name="connsiteY61" fmla="*/ 290399 h 1754675"/>
                <a:gd name="connsiteX62" fmla="*/ 1149464 w 2360426"/>
                <a:gd name="connsiteY62" fmla="*/ 315113 h 1754675"/>
                <a:gd name="connsiteX63" fmla="*/ 1161821 w 2360426"/>
                <a:gd name="connsiteY63" fmla="*/ 358362 h 1754675"/>
                <a:gd name="connsiteX64" fmla="*/ 1167999 w 2360426"/>
                <a:gd name="connsiteY64" fmla="*/ 333648 h 1754675"/>
                <a:gd name="connsiteX65" fmla="*/ 1192713 w 2360426"/>
                <a:gd name="connsiteY65" fmla="*/ 315113 h 1754675"/>
                <a:gd name="connsiteX66" fmla="*/ 1229783 w 2360426"/>
                <a:gd name="connsiteY66" fmla="*/ 284221 h 1754675"/>
                <a:gd name="connsiteX67" fmla="*/ 1260675 w 2360426"/>
                <a:gd name="connsiteY67" fmla="*/ 308935 h 1754675"/>
                <a:gd name="connsiteX68" fmla="*/ 1297745 w 2360426"/>
                <a:gd name="connsiteY68" fmla="*/ 259508 h 1754675"/>
                <a:gd name="connsiteX69" fmla="*/ 1303924 w 2360426"/>
                <a:gd name="connsiteY69" fmla="*/ 240972 h 1754675"/>
                <a:gd name="connsiteX70" fmla="*/ 1408956 w 2360426"/>
                <a:gd name="connsiteY70" fmla="*/ 216259 h 1754675"/>
                <a:gd name="connsiteX71" fmla="*/ 1458383 w 2360426"/>
                <a:gd name="connsiteY71" fmla="*/ 185367 h 1754675"/>
                <a:gd name="connsiteX72" fmla="*/ 1464562 w 2360426"/>
                <a:gd name="connsiteY72" fmla="*/ 166832 h 1754675"/>
                <a:gd name="connsiteX73" fmla="*/ 1520167 w 2360426"/>
                <a:gd name="connsiteY73" fmla="*/ 166832 h 1754675"/>
                <a:gd name="connsiteX74" fmla="*/ 1563416 w 2360426"/>
                <a:gd name="connsiteY74" fmla="*/ 105048 h 1754675"/>
                <a:gd name="connsiteX75" fmla="*/ 1581951 w 2360426"/>
                <a:gd name="connsiteY75" fmla="*/ 98870 h 1754675"/>
                <a:gd name="connsiteX76" fmla="*/ 1606664 w 2360426"/>
                <a:gd name="connsiteY76" fmla="*/ 105048 h 1754675"/>
                <a:gd name="connsiteX77" fmla="*/ 1662270 w 2360426"/>
                <a:gd name="connsiteY77" fmla="*/ 135940 h 1754675"/>
                <a:gd name="connsiteX78" fmla="*/ 1785837 w 2360426"/>
                <a:gd name="connsiteY78" fmla="*/ 123583 h 1754675"/>
                <a:gd name="connsiteX79" fmla="*/ 1804372 w 2360426"/>
                <a:gd name="connsiteY79" fmla="*/ 117405 h 1754675"/>
                <a:gd name="connsiteX80" fmla="*/ 1841443 w 2360426"/>
                <a:gd name="connsiteY80" fmla="*/ 92691 h 1754675"/>
                <a:gd name="connsiteX81" fmla="*/ 1859978 w 2360426"/>
                <a:gd name="connsiteY81" fmla="*/ 80335 h 1754675"/>
                <a:gd name="connsiteX82" fmla="*/ 1890870 w 2360426"/>
                <a:gd name="connsiteY82" fmla="*/ 74156 h 1754675"/>
                <a:gd name="connsiteX83" fmla="*/ 1909405 w 2360426"/>
                <a:gd name="connsiteY83" fmla="*/ 55621 h 1754675"/>
                <a:gd name="connsiteX84" fmla="*/ 1934118 w 2360426"/>
                <a:gd name="connsiteY84" fmla="*/ 49443 h 1754675"/>
                <a:gd name="connsiteX85" fmla="*/ 1971189 w 2360426"/>
                <a:gd name="connsiteY85" fmla="*/ 30908 h 1754675"/>
                <a:gd name="connsiteX86" fmla="*/ 2026794 w 2360426"/>
                <a:gd name="connsiteY86" fmla="*/ 49443 h 1754675"/>
                <a:gd name="connsiteX87" fmla="*/ 2057686 w 2360426"/>
                <a:gd name="connsiteY87" fmla="*/ 55621 h 1754675"/>
                <a:gd name="connsiteX88" fmla="*/ 2168897 w 2360426"/>
                <a:gd name="connsiteY88" fmla="*/ 49443 h 1754675"/>
                <a:gd name="connsiteX89" fmla="*/ 2212145 w 2360426"/>
                <a:gd name="connsiteY89" fmla="*/ 30908 h 1754675"/>
                <a:gd name="connsiteX90" fmla="*/ 2304821 w 2360426"/>
                <a:gd name="connsiteY90" fmla="*/ 12372 h 1754675"/>
                <a:gd name="connsiteX91" fmla="*/ 2335713 w 2360426"/>
                <a:gd name="connsiteY91" fmla="*/ 6194 h 1754675"/>
                <a:gd name="connsiteX92" fmla="*/ 2360426 w 2360426"/>
                <a:gd name="connsiteY92" fmla="*/ 16 h 1754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2360426" h="1754675">
                  <a:moveTo>
                    <a:pt x="24999" y="1754675"/>
                  </a:moveTo>
                  <a:cubicBezTo>
                    <a:pt x="22940" y="1744378"/>
                    <a:pt x="20699" y="1734115"/>
                    <a:pt x="18821" y="1723783"/>
                  </a:cubicBezTo>
                  <a:cubicBezTo>
                    <a:pt x="16580" y="1711458"/>
                    <a:pt x="15100" y="1698997"/>
                    <a:pt x="12643" y="1686713"/>
                  </a:cubicBezTo>
                  <a:cubicBezTo>
                    <a:pt x="10978" y="1678386"/>
                    <a:pt x="8524" y="1670237"/>
                    <a:pt x="6464" y="1661999"/>
                  </a:cubicBezTo>
                  <a:cubicBezTo>
                    <a:pt x="4405" y="1631107"/>
                    <a:pt x="-1341" y="1600241"/>
                    <a:pt x="286" y="1569324"/>
                  </a:cubicBezTo>
                  <a:cubicBezTo>
                    <a:pt x="770" y="1560126"/>
                    <a:pt x="11340" y="1553728"/>
                    <a:pt x="12643" y="1544610"/>
                  </a:cubicBezTo>
                  <a:cubicBezTo>
                    <a:pt x="17603" y="1509891"/>
                    <a:pt x="16762" y="1474589"/>
                    <a:pt x="18821" y="1439578"/>
                  </a:cubicBezTo>
                  <a:cubicBezTo>
                    <a:pt x="24999" y="1441637"/>
                    <a:pt x="32751" y="1450361"/>
                    <a:pt x="37356" y="1445756"/>
                  </a:cubicBezTo>
                  <a:cubicBezTo>
                    <a:pt x="50381" y="1432731"/>
                    <a:pt x="62070" y="1396329"/>
                    <a:pt x="62070" y="1396329"/>
                  </a:cubicBezTo>
                  <a:cubicBezTo>
                    <a:pt x="60010" y="1307772"/>
                    <a:pt x="59231" y="1219177"/>
                    <a:pt x="55891" y="1130659"/>
                  </a:cubicBezTo>
                  <a:cubicBezTo>
                    <a:pt x="55111" y="1109976"/>
                    <a:pt x="49713" y="1089572"/>
                    <a:pt x="49713" y="1068875"/>
                  </a:cubicBezTo>
                  <a:cubicBezTo>
                    <a:pt x="49713" y="1061114"/>
                    <a:pt x="59155" y="1034370"/>
                    <a:pt x="62070" y="1025627"/>
                  </a:cubicBezTo>
                  <a:cubicBezTo>
                    <a:pt x="52308" y="967057"/>
                    <a:pt x="38550" y="919505"/>
                    <a:pt x="55891" y="858810"/>
                  </a:cubicBezTo>
                  <a:cubicBezTo>
                    <a:pt x="57680" y="852548"/>
                    <a:pt x="68248" y="862929"/>
                    <a:pt x="74426" y="864989"/>
                  </a:cubicBezTo>
                  <a:cubicBezTo>
                    <a:pt x="78161" y="876194"/>
                    <a:pt x="80650" y="903526"/>
                    <a:pt x="99140" y="871167"/>
                  </a:cubicBezTo>
                  <a:cubicBezTo>
                    <a:pt x="104350" y="862049"/>
                    <a:pt x="103592" y="850633"/>
                    <a:pt x="105318" y="840275"/>
                  </a:cubicBezTo>
                  <a:cubicBezTo>
                    <a:pt x="112150" y="799286"/>
                    <a:pt x="113281" y="779186"/>
                    <a:pt x="117675" y="735243"/>
                  </a:cubicBezTo>
                  <a:cubicBezTo>
                    <a:pt x="122011" y="748251"/>
                    <a:pt x="121577" y="763425"/>
                    <a:pt x="142389" y="759956"/>
                  </a:cubicBezTo>
                  <a:cubicBezTo>
                    <a:pt x="149713" y="758735"/>
                    <a:pt x="154070" y="750455"/>
                    <a:pt x="160924" y="747599"/>
                  </a:cubicBezTo>
                  <a:cubicBezTo>
                    <a:pt x="178959" y="740084"/>
                    <a:pt x="216529" y="729064"/>
                    <a:pt x="216529" y="729064"/>
                  </a:cubicBezTo>
                  <a:cubicBezTo>
                    <a:pt x="218588" y="714648"/>
                    <a:pt x="218523" y="699764"/>
                    <a:pt x="222707" y="685816"/>
                  </a:cubicBezTo>
                  <a:cubicBezTo>
                    <a:pt x="224841" y="678704"/>
                    <a:pt x="232716" y="674325"/>
                    <a:pt x="235064" y="667281"/>
                  </a:cubicBezTo>
                  <a:cubicBezTo>
                    <a:pt x="239026" y="655396"/>
                    <a:pt x="239002" y="642535"/>
                    <a:pt x="241243" y="630210"/>
                  </a:cubicBezTo>
                  <a:cubicBezTo>
                    <a:pt x="243122" y="619878"/>
                    <a:pt x="245362" y="609615"/>
                    <a:pt x="247421" y="599318"/>
                  </a:cubicBezTo>
                  <a:cubicBezTo>
                    <a:pt x="280212" y="648506"/>
                    <a:pt x="257432" y="638489"/>
                    <a:pt x="315383" y="630210"/>
                  </a:cubicBezTo>
                  <a:cubicBezTo>
                    <a:pt x="344807" y="586075"/>
                    <a:pt x="325689" y="589538"/>
                    <a:pt x="364810" y="599318"/>
                  </a:cubicBezTo>
                  <a:cubicBezTo>
                    <a:pt x="405515" y="626455"/>
                    <a:pt x="361175" y="605133"/>
                    <a:pt x="401880" y="599318"/>
                  </a:cubicBezTo>
                  <a:cubicBezTo>
                    <a:pt x="410286" y="598117"/>
                    <a:pt x="418356" y="603437"/>
                    <a:pt x="426594" y="605497"/>
                  </a:cubicBezTo>
                  <a:cubicBezTo>
                    <a:pt x="430713" y="597259"/>
                    <a:pt x="433598" y="588278"/>
                    <a:pt x="438951" y="580783"/>
                  </a:cubicBezTo>
                  <a:cubicBezTo>
                    <a:pt x="444030" y="573673"/>
                    <a:pt x="451892" y="568960"/>
                    <a:pt x="457486" y="562248"/>
                  </a:cubicBezTo>
                  <a:cubicBezTo>
                    <a:pt x="462240" y="556544"/>
                    <a:pt x="465724" y="549891"/>
                    <a:pt x="469843" y="543713"/>
                  </a:cubicBezTo>
                  <a:cubicBezTo>
                    <a:pt x="478081" y="545772"/>
                    <a:pt x="489030" y="543444"/>
                    <a:pt x="494556" y="549891"/>
                  </a:cubicBezTo>
                  <a:cubicBezTo>
                    <a:pt x="503033" y="559781"/>
                    <a:pt x="506913" y="586962"/>
                    <a:pt x="506913" y="586962"/>
                  </a:cubicBezTo>
                  <a:cubicBezTo>
                    <a:pt x="515151" y="582843"/>
                    <a:pt x="524633" y="580599"/>
                    <a:pt x="531626" y="574605"/>
                  </a:cubicBezTo>
                  <a:cubicBezTo>
                    <a:pt x="574470" y="537881"/>
                    <a:pt x="527491" y="557448"/>
                    <a:pt x="568697" y="543713"/>
                  </a:cubicBezTo>
                  <a:cubicBezTo>
                    <a:pt x="642596" y="562187"/>
                    <a:pt x="575233" y="553922"/>
                    <a:pt x="599589" y="407789"/>
                  </a:cubicBezTo>
                  <a:cubicBezTo>
                    <a:pt x="601412" y="396849"/>
                    <a:pt x="607297" y="428611"/>
                    <a:pt x="611945" y="438681"/>
                  </a:cubicBezTo>
                  <a:cubicBezTo>
                    <a:pt x="619664" y="455406"/>
                    <a:pt x="636659" y="488108"/>
                    <a:pt x="636659" y="488108"/>
                  </a:cubicBezTo>
                  <a:cubicBezTo>
                    <a:pt x="642837" y="486048"/>
                    <a:pt x="651126" y="487015"/>
                    <a:pt x="655194" y="481929"/>
                  </a:cubicBezTo>
                  <a:cubicBezTo>
                    <a:pt x="660498" y="475298"/>
                    <a:pt x="659039" y="465380"/>
                    <a:pt x="661372" y="457216"/>
                  </a:cubicBezTo>
                  <a:cubicBezTo>
                    <a:pt x="663161" y="450954"/>
                    <a:pt x="665971" y="444999"/>
                    <a:pt x="667551" y="438681"/>
                  </a:cubicBezTo>
                  <a:cubicBezTo>
                    <a:pt x="670098" y="428493"/>
                    <a:pt x="668519" y="416907"/>
                    <a:pt x="673729" y="407789"/>
                  </a:cubicBezTo>
                  <a:cubicBezTo>
                    <a:pt x="677413" y="401342"/>
                    <a:pt x="686086" y="399551"/>
                    <a:pt x="692264" y="395432"/>
                  </a:cubicBezTo>
                  <a:cubicBezTo>
                    <a:pt x="698442" y="403670"/>
                    <a:pt x="701030" y="416889"/>
                    <a:pt x="710799" y="420145"/>
                  </a:cubicBezTo>
                  <a:cubicBezTo>
                    <a:pt x="722684" y="424106"/>
                    <a:pt x="735871" y="417567"/>
                    <a:pt x="747870" y="413967"/>
                  </a:cubicBezTo>
                  <a:cubicBezTo>
                    <a:pt x="756692" y="411321"/>
                    <a:pt x="764118" y="405238"/>
                    <a:pt x="772583" y="401610"/>
                  </a:cubicBezTo>
                  <a:cubicBezTo>
                    <a:pt x="789205" y="394486"/>
                    <a:pt x="803881" y="392880"/>
                    <a:pt x="822010" y="389254"/>
                  </a:cubicBezTo>
                  <a:cubicBezTo>
                    <a:pt x="828188" y="381016"/>
                    <a:pt x="834560" y="372919"/>
                    <a:pt x="840545" y="364540"/>
                  </a:cubicBezTo>
                  <a:cubicBezTo>
                    <a:pt x="844861" y="358498"/>
                    <a:pt x="845534" y="346926"/>
                    <a:pt x="852902" y="346005"/>
                  </a:cubicBezTo>
                  <a:cubicBezTo>
                    <a:pt x="865827" y="344390"/>
                    <a:pt x="877615" y="354243"/>
                    <a:pt x="889972" y="358362"/>
                  </a:cubicBezTo>
                  <a:cubicBezTo>
                    <a:pt x="895485" y="362497"/>
                    <a:pt x="920356" y="385219"/>
                    <a:pt x="933221" y="383075"/>
                  </a:cubicBezTo>
                  <a:cubicBezTo>
                    <a:pt x="949676" y="380332"/>
                    <a:pt x="962066" y="355405"/>
                    <a:pt x="970291" y="346005"/>
                  </a:cubicBezTo>
                  <a:cubicBezTo>
                    <a:pt x="991267" y="322032"/>
                    <a:pt x="991040" y="323934"/>
                    <a:pt x="1013540" y="308935"/>
                  </a:cubicBezTo>
                  <a:cubicBezTo>
                    <a:pt x="1019718" y="310994"/>
                    <a:pt x="1027470" y="310508"/>
                    <a:pt x="1032075" y="315113"/>
                  </a:cubicBezTo>
                  <a:cubicBezTo>
                    <a:pt x="1042576" y="325614"/>
                    <a:pt x="1048551" y="339826"/>
                    <a:pt x="1056789" y="352183"/>
                  </a:cubicBezTo>
                  <a:cubicBezTo>
                    <a:pt x="1060908" y="358361"/>
                    <a:pt x="1062967" y="366599"/>
                    <a:pt x="1069145" y="370718"/>
                  </a:cubicBezTo>
                  <a:lnTo>
                    <a:pt x="1087680" y="383075"/>
                  </a:lnTo>
                  <a:cubicBezTo>
                    <a:pt x="1093859" y="378956"/>
                    <a:pt x="1102097" y="376897"/>
                    <a:pt x="1106216" y="370718"/>
                  </a:cubicBezTo>
                  <a:cubicBezTo>
                    <a:pt x="1110926" y="363653"/>
                    <a:pt x="1109049" y="353810"/>
                    <a:pt x="1112394" y="346005"/>
                  </a:cubicBezTo>
                  <a:cubicBezTo>
                    <a:pt x="1115319" y="339180"/>
                    <a:pt x="1120632" y="333648"/>
                    <a:pt x="1124751" y="327470"/>
                  </a:cubicBezTo>
                  <a:cubicBezTo>
                    <a:pt x="1126810" y="306875"/>
                    <a:pt x="1124384" y="285321"/>
                    <a:pt x="1130929" y="265686"/>
                  </a:cubicBezTo>
                  <a:cubicBezTo>
                    <a:pt x="1133614" y="257631"/>
                    <a:pt x="1134126" y="282448"/>
                    <a:pt x="1137107" y="290399"/>
                  </a:cubicBezTo>
                  <a:cubicBezTo>
                    <a:pt x="1140341" y="299023"/>
                    <a:pt x="1145836" y="306647"/>
                    <a:pt x="1149464" y="315113"/>
                  </a:cubicBezTo>
                  <a:cubicBezTo>
                    <a:pt x="1154785" y="327528"/>
                    <a:pt x="1158684" y="345813"/>
                    <a:pt x="1161821" y="358362"/>
                  </a:cubicBezTo>
                  <a:cubicBezTo>
                    <a:pt x="1163880" y="350124"/>
                    <a:pt x="1163063" y="340558"/>
                    <a:pt x="1167999" y="333648"/>
                  </a:cubicBezTo>
                  <a:cubicBezTo>
                    <a:pt x="1173984" y="325269"/>
                    <a:pt x="1184334" y="321098"/>
                    <a:pt x="1192713" y="315113"/>
                  </a:cubicBezTo>
                  <a:cubicBezTo>
                    <a:pt x="1222817" y="293610"/>
                    <a:pt x="1200939" y="313065"/>
                    <a:pt x="1229783" y="284221"/>
                  </a:cubicBezTo>
                  <a:cubicBezTo>
                    <a:pt x="1231525" y="286834"/>
                    <a:pt x="1247574" y="319125"/>
                    <a:pt x="1260675" y="308935"/>
                  </a:cubicBezTo>
                  <a:cubicBezTo>
                    <a:pt x="1276931" y="296291"/>
                    <a:pt x="1297745" y="259508"/>
                    <a:pt x="1297745" y="259508"/>
                  </a:cubicBezTo>
                  <a:cubicBezTo>
                    <a:pt x="1299805" y="253329"/>
                    <a:pt x="1300311" y="246391"/>
                    <a:pt x="1303924" y="240972"/>
                  </a:cubicBezTo>
                  <a:cubicBezTo>
                    <a:pt x="1329257" y="202972"/>
                    <a:pt x="1358872" y="219836"/>
                    <a:pt x="1408956" y="216259"/>
                  </a:cubicBezTo>
                  <a:cubicBezTo>
                    <a:pt x="1424434" y="208520"/>
                    <a:pt x="1446925" y="199117"/>
                    <a:pt x="1458383" y="185367"/>
                  </a:cubicBezTo>
                  <a:cubicBezTo>
                    <a:pt x="1462552" y="180364"/>
                    <a:pt x="1462502" y="173010"/>
                    <a:pt x="1464562" y="166832"/>
                  </a:cubicBezTo>
                  <a:cubicBezTo>
                    <a:pt x="1475277" y="168975"/>
                    <a:pt x="1508314" y="180166"/>
                    <a:pt x="1520167" y="166832"/>
                  </a:cubicBezTo>
                  <a:cubicBezTo>
                    <a:pt x="1565051" y="116338"/>
                    <a:pt x="1522760" y="125375"/>
                    <a:pt x="1563416" y="105048"/>
                  </a:cubicBezTo>
                  <a:cubicBezTo>
                    <a:pt x="1569241" y="102136"/>
                    <a:pt x="1575773" y="100929"/>
                    <a:pt x="1581951" y="98870"/>
                  </a:cubicBezTo>
                  <a:cubicBezTo>
                    <a:pt x="1590189" y="100929"/>
                    <a:pt x="1599069" y="101251"/>
                    <a:pt x="1606664" y="105048"/>
                  </a:cubicBezTo>
                  <a:cubicBezTo>
                    <a:pt x="1691633" y="147533"/>
                    <a:pt x="1611015" y="118857"/>
                    <a:pt x="1662270" y="135940"/>
                  </a:cubicBezTo>
                  <a:cubicBezTo>
                    <a:pt x="1697342" y="133242"/>
                    <a:pt x="1748419" y="131067"/>
                    <a:pt x="1785837" y="123583"/>
                  </a:cubicBezTo>
                  <a:cubicBezTo>
                    <a:pt x="1792223" y="122306"/>
                    <a:pt x="1798194" y="119464"/>
                    <a:pt x="1804372" y="117405"/>
                  </a:cubicBezTo>
                  <a:lnTo>
                    <a:pt x="1841443" y="92691"/>
                  </a:lnTo>
                  <a:cubicBezTo>
                    <a:pt x="1847621" y="88572"/>
                    <a:pt x="1852697" y="81791"/>
                    <a:pt x="1859978" y="80335"/>
                  </a:cubicBezTo>
                  <a:lnTo>
                    <a:pt x="1890870" y="74156"/>
                  </a:lnTo>
                  <a:cubicBezTo>
                    <a:pt x="1897048" y="67978"/>
                    <a:pt x="1901819" y="59956"/>
                    <a:pt x="1909405" y="55621"/>
                  </a:cubicBezTo>
                  <a:cubicBezTo>
                    <a:pt x="1916777" y="51408"/>
                    <a:pt x="1925954" y="51776"/>
                    <a:pt x="1934118" y="49443"/>
                  </a:cubicBezTo>
                  <a:cubicBezTo>
                    <a:pt x="1956498" y="43049"/>
                    <a:pt x="1950882" y="44444"/>
                    <a:pt x="1971189" y="30908"/>
                  </a:cubicBezTo>
                  <a:cubicBezTo>
                    <a:pt x="2059720" y="48614"/>
                    <a:pt x="1950053" y="23863"/>
                    <a:pt x="2026794" y="49443"/>
                  </a:cubicBezTo>
                  <a:cubicBezTo>
                    <a:pt x="2036756" y="52764"/>
                    <a:pt x="2047389" y="53562"/>
                    <a:pt x="2057686" y="55621"/>
                  </a:cubicBezTo>
                  <a:cubicBezTo>
                    <a:pt x="2094756" y="53562"/>
                    <a:pt x="2131937" y="52963"/>
                    <a:pt x="2168897" y="49443"/>
                  </a:cubicBezTo>
                  <a:cubicBezTo>
                    <a:pt x="2184007" y="48004"/>
                    <a:pt x="2198806" y="35354"/>
                    <a:pt x="2212145" y="30908"/>
                  </a:cubicBezTo>
                  <a:cubicBezTo>
                    <a:pt x="2253927" y="16981"/>
                    <a:pt x="2263431" y="19270"/>
                    <a:pt x="2304821" y="12372"/>
                  </a:cubicBezTo>
                  <a:cubicBezTo>
                    <a:pt x="2315179" y="10646"/>
                    <a:pt x="2325525" y="8741"/>
                    <a:pt x="2335713" y="6194"/>
                  </a:cubicBezTo>
                  <a:cubicBezTo>
                    <a:pt x="2363031" y="-635"/>
                    <a:pt x="2345576" y="16"/>
                    <a:pt x="2360426" y="16"/>
                  </a:cubicBezTo>
                </a:path>
              </a:pathLst>
            </a:cu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Полилиния 127"/>
            <p:cNvSpPr/>
            <p:nvPr/>
          </p:nvSpPr>
          <p:spPr>
            <a:xfrm>
              <a:off x="5223208" y="1507524"/>
              <a:ext cx="2400539" cy="1779373"/>
            </a:xfrm>
            <a:custGeom>
              <a:avLst/>
              <a:gdLst>
                <a:gd name="connsiteX0" fmla="*/ 0 w 2384854"/>
                <a:gd name="connsiteY0" fmla="*/ 1810265 h 1810265"/>
                <a:gd name="connsiteX1" fmla="*/ 6178 w 2384854"/>
                <a:gd name="connsiteY1" fmla="*/ 1674341 h 1810265"/>
                <a:gd name="connsiteX2" fmla="*/ 12357 w 2384854"/>
                <a:gd name="connsiteY2" fmla="*/ 1649627 h 1810265"/>
                <a:gd name="connsiteX3" fmla="*/ 30892 w 2384854"/>
                <a:gd name="connsiteY3" fmla="*/ 1594022 h 1810265"/>
                <a:gd name="connsiteX4" fmla="*/ 55605 w 2384854"/>
                <a:gd name="connsiteY4" fmla="*/ 1600200 h 1810265"/>
                <a:gd name="connsiteX5" fmla="*/ 74141 w 2384854"/>
                <a:gd name="connsiteY5" fmla="*/ 1594022 h 1810265"/>
                <a:gd name="connsiteX6" fmla="*/ 55605 w 2384854"/>
                <a:gd name="connsiteY6" fmla="*/ 1544595 h 1810265"/>
                <a:gd name="connsiteX7" fmla="*/ 43249 w 2384854"/>
                <a:gd name="connsiteY7" fmla="*/ 1501346 h 1810265"/>
                <a:gd name="connsiteX8" fmla="*/ 67962 w 2384854"/>
                <a:gd name="connsiteY8" fmla="*/ 1439563 h 1810265"/>
                <a:gd name="connsiteX9" fmla="*/ 80319 w 2384854"/>
                <a:gd name="connsiteY9" fmla="*/ 1359244 h 1810265"/>
                <a:gd name="connsiteX10" fmla="*/ 105032 w 2384854"/>
                <a:gd name="connsiteY10" fmla="*/ 1334530 h 1810265"/>
                <a:gd name="connsiteX11" fmla="*/ 117389 w 2384854"/>
                <a:gd name="connsiteY11" fmla="*/ 1087395 h 1810265"/>
                <a:gd name="connsiteX12" fmla="*/ 172995 w 2384854"/>
                <a:gd name="connsiteY12" fmla="*/ 1099752 h 1810265"/>
                <a:gd name="connsiteX13" fmla="*/ 191530 w 2384854"/>
                <a:gd name="connsiteY13" fmla="*/ 1105930 h 1810265"/>
                <a:gd name="connsiteX14" fmla="*/ 197708 w 2384854"/>
                <a:gd name="connsiteY14" fmla="*/ 1087395 h 1810265"/>
                <a:gd name="connsiteX15" fmla="*/ 185351 w 2384854"/>
                <a:gd name="connsiteY15" fmla="*/ 963827 h 1810265"/>
                <a:gd name="connsiteX16" fmla="*/ 172995 w 2384854"/>
                <a:gd name="connsiteY16" fmla="*/ 939114 h 1810265"/>
                <a:gd name="connsiteX17" fmla="*/ 166816 w 2384854"/>
                <a:gd name="connsiteY17" fmla="*/ 895865 h 1810265"/>
                <a:gd name="connsiteX18" fmla="*/ 160638 w 2384854"/>
                <a:gd name="connsiteY18" fmla="*/ 871152 h 1810265"/>
                <a:gd name="connsiteX19" fmla="*/ 179173 w 2384854"/>
                <a:gd name="connsiteY19" fmla="*/ 858795 h 1810265"/>
                <a:gd name="connsiteX20" fmla="*/ 278027 w 2384854"/>
                <a:gd name="connsiteY20" fmla="*/ 864973 h 1810265"/>
                <a:gd name="connsiteX21" fmla="*/ 284205 w 2384854"/>
                <a:gd name="connsiteY21" fmla="*/ 846438 h 1810265"/>
                <a:gd name="connsiteX22" fmla="*/ 296562 w 2384854"/>
                <a:gd name="connsiteY22" fmla="*/ 759941 h 1810265"/>
                <a:gd name="connsiteX23" fmla="*/ 302741 w 2384854"/>
                <a:gd name="connsiteY23" fmla="*/ 729049 h 1810265"/>
                <a:gd name="connsiteX24" fmla="*/ 321276 w 2384854"/>
                <a:gd name="connsiteY24" fmla="*/ 735227 h 1810265"/>
                <a:gd name="connsiteX25" fmla="*/ 327454 w 2384854"/>
                <a:gd name="connsiteY25" fmla="*/ 753763 h 1810265"/>
                <a:gd name="connsiteX26" fmla="*/ 339811 w 2384854"/>
                <a:gd name="connsiteY26" fmla="*/ 772298 h 1810265"/>
                <a:gd name="connsiteX27" fmla="*/ 345989 w 2384854"/>
                <a:gd name="connsiteY27" fmla="*/ 790833 h 1810265"/>
                <a:gd name="connsiteX28" fmla="*/ 376881 w 2384854"/>
                <a:gd name="connsiteY28" fmla="*/ 741406 h 1810265"/>
                <a:gd name="connsiteX29" fmla="*/ 407773 w 2384854"/>
                <a:gd name="connsiteY29" fmla="*/ 704336 h 1810265"/>
                <a:gd name="connsiteX30" fmla="*/ 420130 w 2384854"/>
                <a:gd name="connsiteY30" fmla="*/ 722871 h 1810265"/>
                <a:gd name="connsiteX31" fmla="*/ 438665 w 2384854"/>
                <a:gd name="connsiteY31" fmla="*/ 698157 h 1810265"/>
                <a:gd name="connsiteX32" fmla="*/ 469557 w 2384854"/>
                <a:gd name="connsiteY32" fmla="*/ 630195 h 1810265"/>
                <a:gd name="connsiteX33" fmla="*/ 512805 w 2384854"/>
                <a:gd name="connsiteY33" fmla="*/ 642552 h 1810265"/>
                <a:gd name="connsiteX34" fmla="*/ 549876 w 2384854"/>
                <a:gd name="connsiteY34" fmla="*/ 679622 h 1810265"/>
                <a:gd name="connsiteX35" fmla="*/ 586946 w 2384854"/>
                <a:gd name="connsiteY35" fmla="*/ 673444 h 1810265"/>
                <a:gd name="connsiteX36" fmla="*/ 593124 w 2384854"/>
                <a:gd name="connsiteY36" fmla="*/ 654909 h 1810265"/>
                <a:gd name="connsiteX37" fmla="*/ 611659 w 2384854"/>
                <a:gd name="connsiteY37" fmla="*/ 642552 h 1810265"/>
                <a:gd name="connsiteX38" fmla="*/ 624016 w 2384854"/>
                <a:gd name="connsiteY38" fmla="*/ 488092 h 1810265"/>
                <a:gd name="connsiteX39" fmla="*/ 636373 w 2384854"/>
                <a:gd name="connsiteY39" fmla="*/ 463379 h 1810265"/>
                <a:gd name="connsiteX40" fmla="*/ 648730 w 2384854"/>
                <a:gd name="connsiteY40" fmla="*/ 444844 h 1810265"/>
                <a:gd name="connsiteX41" fmla="*/ 654908 w 2384854"/>
                <a:gd name="connsiteY41" fmla="*/ 420130 h 1810265"/>
                <a:gd name="connsiteX42" fmla="*/ 716692 w 2384854"/>
                <a:gd name="connsiteY42" fmla="*/ 451022 h 1810265"/>
                <a:gd name="connsiteX43" fmla="*/ 729049 w 2384854"/>
                <a:gd name="connsiteY43" fmla="*/ 469557 h 1810265"/>
                <a:gd name="connsiteX44" fmla="*/ 747584 w 2384854"/>
                <a:gd name="connsiteY44" fmla="*/ 463379 h 1810265"/>
                <a:gd name="connsiteX45" fmla="*/ 759941 w 2384854"/>
                <a:gd name="connsiteY45" fmla="*/ 444844 h 1810265"/>
                <a:gd name="connsiteX46" fmla="*/ 797011 w 2384854"/>
                <a:gd name="connsiteY46" fmla="*/ 457200 h 1810265"/>
                <a:gd name="connsiteX47" fmla="*/ 840259 w 2384854"/>
                <a:gd name="connsiteY47" fmla="*/ 432487 h 1810265"/>
                <a:gd name="connsiteX48" fmla="*/ 846438 w 2384854"/>
                <a:gd name="connsiteY48" fmla="*/ 451022 h 1810265"/>
                <a:gd name="connsiteX49" fmla="*/ 877330 w 2384854"/>
                <a:gd name="connsiteY49" fmla="*/ 438665 h 1810265"/>
                <a:gd name="connsiteX50" fmla="*/ 932935 w 2384854"/>
                <a:gd name="connsiteY50" fmla="*/ 376882 h 1810265"/>
                <a:gd name="connsiteX51" fmla="*/ 963827 w 2384854"/>
                <a:gd name="connsiteY51" fmla="*/ 389238 h 1810265"/>
                <a:gd name="connsiteX52" fmla="*/ 982362 w 2384854"/>
                <a:gd name="connsiteY52" fmla="*/ 401595 h 1810265"/>
                <a:gd name="connsiteX53" fmla="*/ 1037968 w 2384854"/>
                <a:gd name="connsiteY53" fmla="*/ 389238 h 1810265"/>
                <a:gd name="connsiteX54" fmla="*/ 1081216 w 2384854"/>
                <a:gd name="connsiteY54" fmla="*/ 352168 h 1810265"/>
                <a:gd name="connsiteX55" fmla="*/ 1112108 w 2384854"/>
                <a:gd name="connsiteY55" fmla="*/ 321276 h 1810265"/>
                <a:gd name="connsiteX56" fmla="*/ 1161535 w 2384854"/>
                <a:gd name="connsiteY56" fmla="*/ 370703 h 1810265"/>
                <a:gd name="connsiteX57" fmla="*/ 1173892 w 2384854"/>
                <a:gd name="connsiteY57" fmla="*/ 389238 h 1810265"/>
                <a:gd name="connsiteX58" fmla="*/ 1229497 w 2384854"/>
                <a:gd name="connsiteY58" fmla="*/ 352168 h 1810265"/>
                <a:gd name="connsiteX59" fmla="*/ 1254211 w 2384854"/>
                <a:gd name="connsiteY59" fmla="*/ 308919 h 1810265"/>
                <a:gd name="connsiteX60" fmla="*/ 1272746 w 2384854"/>
                <a:gd name="connsiteY60" fmla="*/ 290384 h 1810265"/>
                <a:gd name="connsiteX61" fmla="*/ 1297459 w 2384854"/>
                <a:gd name="connsiteY61" fmla="*/ 253314 h 1810265"/>
                <a:gd name="connsiteX62" fmla="*/ 1303638 w 2384854"/>
                <a:gd name="connsiteY62" fmla="*/ 234779 h 1810265"/>
                <a:gd name="connsiteX63" fmla="*/ 1322173 w 2384854"/>
                <a:gd name="connsiteY63" fmla="*/ 216244 h 1810265"/>
                <a:gd name="connsiteX64" fmla="*/ 1365422 w 2384854"/>
                <a:gd name="connsiteY64" fmla="*/ 228600 h 1810265"/>
                <a:gd name="connsiteX65" fmla="*/ 1390135 w 2384854"/>
                <a:gd name="connsiteY65" fmla="*/ 247136 h 1810265"/>
                <a:gd name="connsiteX66" fmla="*/ 1408670 w 2384854"/>
                <a:gd name="connsiteY66" fmla="*/ 253314 h 1810265"/>
                <a:gd name="connsiteX67" fmla="*/ 1439562 w 2384854"/>
                <a:gd name="connsiteY67" fmla="*/ 247136 h 1810265"/>
                <a:gd name="connsiteX68" fmla="*/ 1495168 w 2384854"/>
                <a:gd name="connsiteY68" fmla="*/ 216244 h 1810265"/>
                <a:gd name="connsiteX69" fmla="*/ 1544595 w 2384854"/>
                <a:gd name="connsiteY69" fmla="*/ 185352 h 1810265"/>
                <a:gd name="connsiteX70" fmla="*/ 1594022 w 2384854"/>
                <a:gd name="connsiteY70" fmla="*/ 148282 h 1810265"/>
                <a:gd name="connsiteX71" fmla="*/ 1618735 w 2384854"/>
                <a:gd name="connsiteY71" fmla="*/ 154460 h 1810265"/>
                <a:gd name="connsiteX72" fmla="*/ 1643449 w 2384854"/>
                <a:gd name="connsiteY72" fmla="*/ 185352 h 1810265"/>
                <a:gd name="connsiteX73" fmla="*/ 1723768 w 2384854"/>
                <a:gd name="connsiteY73" fmla="*/ 160638 h 1810265"/>
                <a:gd name="connsiteX74" fmla="*/ 1797908 w 2384854"/>
                <a:gd name="connsiteY74" fmla="*/ 160638 h 1810265"/>
                <a:gd name="connsiteX75" fmla="*/ 1828800 w 2384854"/>
                <a:gd name="connsiteY75" fmla="*/ 123568 h 1810265"/>
                <a:gd name="connsiteX76" fmla="*/ 1853513 w 2384854"/>
                <a:gd name="connsiteY76" fmla="*/ 160638 h 1810265"/>
                <a:gd name="connsiteX77" fmla="*/ 1890584 w 2384854"/>
                <a:gd name="connsiteY77" fmla="*/ 129746 h 1810265"/>
                <a:gd name="connsiteX78" fmla="*/ 1921476 w 2384854"/>
                <a:gd name="connsiteY78" fmla="*/ 92676 h 1810265"/>
                <a:gd name="connsiteX79" fmla="*/ 1946189 w 2384854"/>
                <a:gd name="connsiteY79" fmla="*/ 80319 h 1810265"/>
                <a:gd name="connsiteX80" fmla="*/ 1977081 w 2384854"/>
                <a:gd name="connsiteY80" fmla="*/ 92676 h 1810265"/>
                <a:gd name="connsiteX81" fmla="*/ 2026508 w 2384854"/>
                <a:gd name="connsiteY81" fmla="*/ 135925 h 1810265"/>
                <a:gd name="connsiteX82" fmla="*/ 2051222 w 2384854"/>
                <a:gd name="connsiteY82" fmla="*/ 142103 h 1810265"/>
                <a:gd name="connsiteX83" fmla="*/ 2143897 w 2384854"/>
                <a:gd name="connsiteY83" fmla="*/ 129746 h 1810265"/>
                <a:gd name="connsiteX84" fmla="*/ 2162432 w 2384854"/>
                <a:gd name="connsiteY84" fmla="*/ 117390 h 1810265"/>
                <a:gd name="connsiteX85" fmla="*/ 2193324 w 2384854"/>
                <a:gd name="connsiteY85" fmla="*/ 80319 h 1810265"/>
                <a:gd name="connsiteX86" fmla="*/ 2211859 w 2384854"/>
                <a:gd name="connsiteY86" fmla="*/ 67963 h 1810265"/>
                <a:gd name="connsiteX87" fmla="*/ 2230395 w 2384854"/>
                <a:gd name="connsiteY87" fmla="*/ 61784 h 1810265"/>
                <a:gd name="connsiteX88" fmla="*/ 2261286 w 2384854"/>
                <a:gd name="connsiteY88" fmla="*/ 49427 h 1810265"/>
                <a:gd name="connsiteX89" fmla="*/ 2298357 w 2384854"/>
                <a:gd name="connsiteY89" fmla="*/ 37071 h 1810265"/>
                <a:gd name="connsiteX90" fmla="*/ 2329249 w 2384854"/>
                <a:gd name="connsiteY90" fmla="*/ 18536 h 1810265"/>
                <a:gd name="connsiteX91" fmla="*/ 2384854 w 2384854"/>
                <a:gd name="connsiteY91" fmla="*/ 0 h 1810265"/>
                <a:gd name="connsiteX92" fmla="*/ 2366319 w 2384854"/>
                <a:gd name="connsiteY92" fmla="*/ 24714 h 1810265"/>
                <a:gd name="connsiteX93" fmla="*/ 2341605 w 2384854"/>
                <a:gd name="connsiteY93" fmla="*/ 43249 h 1810265"/>
                <a:gd name="connsiteX94" fmla="*/ 2329249 w 2384854"/>
                <a:gd name="connsiteY94" fmla="*/ 55606 h 1810265"/>
                <a:gd name="connsiteX0" fmla="*/ 0 w 2384854"/>
                <a:gd name="connsiteY0" fmla="*/ 1810265 h 1810265"/>
                <a:gd name="connsiteX1" fmla="*/ 6178 w 2384854"/>
                <a:gd name="connsiteY1" fmla="*/ 1674341 h 1810265"/>
                <a:gd name="connsiteX2" fmla="*/ 12357 w 2384854"/>
                <a:gd name="connsiteY2" fmla="*/ 1649627 h 1810265"/>
                <a:gd name="connsiteX3" fmla="*/ 30892 w 2384854"/>
                <a:gd name="connsiteY3" fmla="*/ 1594022 h 1810265"/>
                <a:gd name="connsiteX4" fmla="*/ 55605 w 2384854"/>
                <a:gd name="connsiteY4" fmla="*/ 1600200 h 1810265"/>
                <a:gd name="connsiteX5" fmla="*/ 74141 w 2384854"/>
                <a:gd name="connsiteY5" fmla="*/ 1594022 h 1810265"/>
                <a:gd name="connsiteX6" fmla="*/ 55605 w 2384854"/>
                <a:gd name="connsiteY6" fmla="*/ 1544595 h 1810265"/>
                <a:gd name="connsiteX7" fmla="*/ 43249 w 2384854"/>
                <a:gd name="connsiteY7" fmla="*/ 1501346 h 1810265"/>
                <a:gd name="connsiteX8" fmla="*/ 67962 w 2384854"/>
                <a:gd name="connsiteY8" fmla="*/ 1439563 h 1810265"/>
                <a:gd name="connsiteX9" fmla="*/ 80319 w 2384854"/>
                <a:gd name="connsiteY9" fmla="*/ 1359244 h 1810265"/>
                <a:gd name="connsiteX10" fmla="*/ 105032 w 2384854"/>
                <a:gd name="connsiteY10" fmla="*/ 1334530 h 1810265"/>
                <a:gd name="connsiteX11" fmla="*/ 117389 w 2384854"/>
                <a:gd name="connsiteY11" fmla="*/ 1087395 h 1810265"/>
                <a:gd name="connsiteX12" fmla="*/ 172995 w 2384854"/>
                <a:gd name="connsiteY12" fmla="*/ 1099752 h 1810265"/>
                <a:gd name="connsiteX13" fmla="*/ 191530 w 2384854"/>
                <a:gd name="connsiteY13" fmla="*/ 1105930 h 1810265"/>
                <a:gd name="connsiteX14" fmla="*/ 197708 w 2384854"/>
                <a:gd name="connsiteY14" fmla="*/ 1087395 h 1810265"/>
                <a:gd name="connsiteX15" fmla="*/ 185351 w 2384854"/>
                <a:gd name="connsiteY15" fmla="*/ 963827 h 1810265"/>
                <a:gd name="connsiteX16" fmla="*/ 172995 w 2384854"/>
                <a:gd name="connsiteY16" fmla="*/ 939114 h 1810265"/>
                <a:gd name="connsiteX17" fmla="*/ 166816 w 2384854"/>
                <a:gd name="connsiteY17" fmla="*/ 895865 h 1810265"/>
                <a:gd name="connsiteX18" fmla="*/ 160638 w 2384854"/>
                <a:gd name="connsiteY18" fmla="*/ 871152 h 1810265"/>
                <a:gd name="connsiteX19" fmla="*/ 179173 w 2384854"/>
                <a:gd name="connsiteY19" fmla="*/ 858795 h 1810265"/>
                <a:gd name="connsiteX20" fmla="*/ 278027 w 2384854"/>
                <a:gd name="connsiteY20" fmla="*/ 864973 h 1810265"/>
                <a:gd name="connsiteX21" fmla="*/ 284205 w 2384854"/>
                <a:gd name="connsiteY21" fmla="*/ 846438 h 1810265"/>
                <a:gd name="connsiteX22" fmla="*/ 296562 w 2384854"/>
                <a:gd name="connsiteY22" fmla="*/ 759941 h 1810265"/>
                <a:gd name="connsiteX23" fmla="*/ 302741 w 2384854"/>
                <a:gd name="connsiteY23" fmla="*/ 729049 h 1810265"/>
                <a:gd name="connsiteX24" fmla="*/ 321276 w 2384854"/>
                <a:gd name="connsiteY24" fmla="*/ 735227 h 1810265"/>
                <a:gd name="connsiteX25" fmla="*/ 327454 w 2384854"/>
                <a:gd name="connsiteY25" fmla="*/ 753763 h 1810265"/>
                <a:gd name="connsiteX26" fmla="*/ 339811 w 2384854"/>
                <a:gd name="connsiteY26" fmla="*/ 772298 h 1810265"/>
                <a:gd name="connsiteX27" fmla="*/ 345989 w 2384854"/>
                <a:gd name="connsiteY27" fmla="*/ 790833 h 1810265"/>
                <a:gd name="connsiteX28" fmla="*/ 376881 w 2384854"/>
                <a:gd name="connsiteY28" fmla="*/ 741406 h 1810265"/>
                <a:gd name="connsiteX29" fmla="*/ 407773 w 2384854"/>
                <a:gd name="connsiteY29" fmla="*/ 704336 h 1810265"/>
                <a:gd name="connsiteX30" fmla="*/ 420130 w 2384854"/>
                <a:gd name="connsiteY30" fmla="*/ 722871 h 1810265"/>
                <a:gd name="connsiteX31" fmla="*/ 438665 w 2384854"/>
                <a:gd name="connsiteY31" fmla="*/ 698157 h 1810265"/>
                <a:gd name="connsiteX32" fmla="*/ 469557 w 2384854"/>
                <a:gd name="connsiteY32" fmla="*/ 630195 h 1810265"/>
                <a:gd name="connsiteX33" fmla="*/ 512805 w 2384854"/>
                <a:gd name="connsiteY33" fmla="*/ 642552 h 1810265"/>
                <a:gd name="connsiteX34" fmla="*/ 549876 w 2384854"/>
                <a:gd name="connsiteY34" fmla="*/ 679622 h 1810265"/>
                <a:gd name="connsiteX35" fmla="*/ 586946 w 2384854"/>
                <a:gd name="connsiteY35" fmla="*/ 673444 h 1810265"/>
                <a:gd name="connsiteX36" fmla="*/ 593124 w 2384854"/>
                <a:gd name="connsiteY36" fmla="*/ 654909 h 1810265"/>
                <a:gd name="connsiteX37" fmla="*/ 611659 w 2384854"/>
                <a:gd name="connsiteY37" fmla="*/ 642552 h 1810265"/>
                <a:gd name="connsiteX38" fmla="*/ 624016 w 2384854"/>
                <a:gd name="connsiteY38" fmla="*/ 488092 h 1810265"/>
                <a:gd name="connsiteX39" fmla="*/ 636373 w 2384854"/>
                <a:gd name="connsiteY39" fmla="*/ 463379 h 1810265"/>
                <a:gd name="connsiteX40" fmla="*/ 648730 w 2384854"/>
                <a:gd name="connsiteY40" fmla="*/ 444844 h 1810265"/>
                <a:gd name="connsiteX41" fmla="*/ 654908 w 2384854"/>
                <a:gd name="connsiteY41" fmla="*/ 420130 h 1810265"/>
                <a:gd name="connsiteX42" fmla="*/ 716692 w 2384854"/>
                <a:gd name="connsiteY42" fmla="*/ 451022 h 1810265"/>
                <a:gd name="connsiteX43" fmla="*/ 729049 w 2384854"/>
                <a:gd name="connsiteY43" fmla="*/ 469557 h 1810265"/>
                <a:gd name="connsiteX44" fmla="*/ 747584 w 2384854"/>
                <a:gd name="connsiteY44" fmla="*/ 463379 h 1810265"/>
                <a:gd name="connsiteX45" fmla="*/ 759941 w 2384854"/>
                <a:gd name="connsiteY45" fmla="*/ 444844 h 1810265"/>
                <a:gd name="connsiteX46" fmla="*/ 797011 w 2384854"/>
                <a:gd name="connsiteY46" fmla="*/ 457200 h 1810265"/>
                <a:gd name="connsiteX47" fmla="*/ 840259 w 2384854"/>
                <a:gd name="connsiteY47" fmla="*/ 432487 h 1810265"/>
                <a:gd name="connsiteX48" fmla="*/ 846438 w 2384854"/>
                <a:gd name="connsiteY48" fmla="*/ 451022 h 1810265"/>
                <a:gd name="connsiteX49" fmla="*/ 877330 w 2384854"/>
                <a:gd name="connsiteY49" fmla="*/ 438665 h 1810265"/>
                <a:gd name="connsiteX50" fmla="*/ 932935 w 2384854"/>
                <a:gd name="connsiteY50" fmla="*/ 376882 h 1810265"/>
                <a:gd name="connsiteX51" fmla="*/ 963827 w 2384854"/>
                <a:gd name="connsiteY51" fmla="*/ 389238 h 1810265"/>
                <a:gd name="connsiteX52" fmla="*/ 982362 w 2384854"/>
                <a:gd name="connsiteY52" fmla="*/ 401595 h 1810265"/>
                <a:gd name="connsiteX53" fmla="*/ 1037968 w 2384854"/>
                <a:gd name="connsiteY53" fmla="*/ 389238 h 1810265"/>
                <a:gd name="connsiteX54" fmla="*/ 1081216 w 2384854"/>
                <a:gd name="connsiteY54" fmla="*/ 352168 h 1810265"/>
                <a:gd name="connsiteX55" fmla="*/ 1112108 w 2384854"/>
                <a:gd name="connsiteY55" fmla="*/ 321276 h 1810265"/>
                <a:gd name="connsiteX56" fmla="*/ 1161535 w 2384854"/>
                <a:gd name="connsiteY56" fmla="*/ 370703 h 1810265"/>
                <a:gd name="connsiteX57" fmla="*/ 1173892 w 2384854"/>
                <a:gd name="connsiteY57" fmla="*/ 389238 h 1810265"/>
                <a:gd name="connsiteX58" fmla="*/ 1229497 w 2384854"/>
                <a:gd name="connsiteY58" fmla="*/ 352168 h 1810265"/>
                <a:gd name="connsiteX59" fmla="*/ 1254211 w 2384854"/>
                <a:gd name="connsiteY59" fmla="*/ 308919 h 1810265"/>
                <a:gd name="connsiteX60" fmla="*/ 1272746 w 2384854"/>
                <a:gd name="connsiteY60" fmla="*/ 290384 h 1810265"/>
                <a:gd name="connsiteX61" fmla="*/ 1297459 w 2384854"/>
                <a:gd name="connsiteY61" fmla="*/ 253314 h 1810265"/>
                <a:gd name="connsiteX62" fmla="*/ 1303638 w 2384854"/>
                <a:gd name="connsiteY62" fmla="*/ 234779 h 1810265"/>
                <a:gd name="connsiteX63" fmla="*/ 1322173 w 2384854"/>
                <a:gd name="connsiteY63" fmla="*/ 216244 h 1810265"/>
                <a:gd name="connsiteX64" fmla="*/ 1365422 w 2384854"/>
                <a:gd name="connsiteY64" fmla="*/ 228600 h 1810265"/>
                <a:gd name="connsiteX65" fmla="*/ 1390135 w 2384854"/>
                <a:gd name="connsiteY65" fmla="*/ 247136 h 1810265"/>
                <a:gd name="connsiteX66" fmla="*/ 1408670 w 2384854"/>
                <a:gd name="connsiteY66" fmla="*/ 253314 h 1810265"/>
                <a:gd name="connsiteX67" fmla="*/ 1439562 w 2384854"/>
                <a:gd name="connsiteY67" fmla="*/ 247136 h 1810265"/>
                <a:gd name="connsiteX68" fmla="*/ 1495168 w 2384854"/>
                <a:gd name="connsiteY68" fmla="*/ 216244 h 1810265"/>
                <a:gd name="connsiteX69" fmla="*/ 1544595 w 2384854"/>
                <a:gd name="connsiteY69" fmla="*/ 185352 h 1810265"/>
                <a:gd name="connsiteX70" fmla="*/ 1594022 w 2384854"/>
                <a:gd name="connsiteY70" fmla="*/ 148282 h 1810265"/>
                <a:gd name="connsiteX71" fmla="*/ 1618735 w 2384854"/>
                <a:gd name="connsiteY71" fmla="*/ 154460 h 1810265"/>
                <a:gd name="connsiteX72" fmla="*/ 1643449 w 2384854"/>
                <a:gd name="connsiteY72" fmla="*/ 185352 h 1810265"/>
                <a:gd name="connsiteX73" fmla="*/ 1723768 w 2384854"/>
                <a:gd name="connsiteY73" fmla="*/ 160638 h 1810265"/>
                <a:gd name="connsiteX74" fmla="*/ 1797908 w 2384854"/>
                <a:gd name="connsiteY74" fmla="*/ 160638 h 1810265"/>
                <a:gd name="connsiteX75" fmla="*/ 1828800 w 2384854"/>
                <a:gd name="connsiteY75" fmla="*/ 123568 h 1810265"/>
                <a:gd name="connsiteX76" fmla="*/ 1853513 w 2384854"/>
                <a:gd name="connsiteY76" fmla="*/ 160638 h 1810265"/>
                <a:gd name="connsiteX77" fmla="*/ 1890584 w 2384854"/>
                <a:gd name="connsiteY77" fmla="*/ 129746 h 1810265"/>
                <a:gd name="connsiteX78" fmla="*/ 1921476 w 2384854"/>
                <a:gd name="connsiteY78" fmla="*/ 92676 h 1810265"/>
                <a:gd name="connsiteX79" fmla="*/ 1946189 w 2384854"/>
                <a:gd name="connsiteY79" fmla="*/ 80319 h 1810265"/>
                <a:gd name="connsiteX80" fmla="*/ 1977081 w 2384854"/>
                <a:gd name="connsiteY80" fmla="*/ 92676 h 1810265"/>
                <a:gd name="connsiteX81" fmla="*/ 2026508 w 2384854"/>
                <a:gd name="connsiteY81" fmla="*/ 135925 h 1810265"/>
                <a:gd name="connsiteX82" fmla="*/ 2051222 w 2384854"/>
                <a:gd name="connsiteY82" fmla="*/ 142103 h 1810265"/>
                <a:gd name="connsiteX83" fmla="*/ 2143897 w 2384854"/>
                <a:gd name="connsiteY83" fmla="*/ 129746 h 1810265"/>
                <a:gd name="connsiteX84" fmla="*/ 2162432 w 2384854"/>
                <a:gd name="connsiteY84" fmla="*/ 117390 h 1810265"/>
                <a:gd name="connsiteX85" fmla="*/ 2193324 w 2384854"/>
                <a:gd name="connsiteY85" fmla="*/ 80319 h 1810265"/>
                <a:gd name="connsiteX86" fmla="*/ 2211859 w 2384854"/>
                <a:gd name="connsiteY86" fmla="*/ 67963 h 1810265"/>
                <a:gd name="connsiteX87" fmla="*/ 2230395 w 2384854"/>
                <a:gd name="connsiteY87" fmla="*/ 61784 h 1810265"/>
                <a:gd name="connsiteX88" fmla="*/ 2261286 w 2384854"/>
                <a:gd name="connsiteY88" fmla="*/ 49427 h 1810265"/>
                <a:gd name="connsiteX89" fmla="*/ 2298357 w 2384854"/>
                <a:gd name="connsiteY89" fmla="*/ 37071 h 1810265"/>
                <a:gd name="connsiteX90" fmla="*/ 2329249 w 2384854"/>
                <a:gd name="connsiteY90" fmla="*/ 18536 h 1810265"/>
                <a:gd name="connsiteX91" fmla="*/ 2384854 w 2384854"/>
                <a:gd name="connsiteY91" fmla="*/ 0 h 1810265"/>
                <a:gd name="connsiteX92" fmla="*/ 2366319 w 2384854"/>
                <a:gd name="connsiteY92" fmla="*/ 24714 h 1810265"/>
                <a:gd name="connsiteX93" fmla="*/ 2341605 w 2384854"/>
                <a:gd name="connsiteY93" fmla="*/ 43249 h 1810265"/>
                <a:gd name="connsiteX0" fmla="*/ 0 w 2384854"/>
                <a:gd name="connsiteY0" fmla="*/ 1810265 h 1810265"/>
                <a:gd name="connsiteX1" fmla="*/ 6178 w 2384854"/>
                <a:gd name="connsiteY1" fmla="*/ 1674341 h 1810265"/>
                <a:gd name="connsiteX2" fmla="*/ 12357 w 2384854"/>
                <a:gd name="connsiteY2" fmla="*/ 1649627 h 1810265"/>
                <a:gd name="connsiteX3" fmla="*/ 30892 w 2384854"/>
                <a:gd name="connsiteY3" fmla="*/ 1594022 h 1810265"/>
                <a:gd name="connsiteX4" fmla="*/ 55605 w 2384854"/>
                <a:gd name="connsiteY4" fmla="*/ 1600200 h 1810265"/>
                <a:gd name="connsiteX5" fmla="*/ 74141 w 2384854"/>
                <a:gd name="connsiteY5" fmla="*/ 1594022 h 1810265"/>
                <a:gd name="connsiteX6" fmla="*/ 55605 w 2384854"/>
                <a:gd name="connsiteY6" fmla="*/ 1544595 h 1810265"/>
                <a:gd name="connsiteX7" fmla="*/ 43249 w 2384854"/>
                <a:gd name="connsiteY7" fmla="*/ 1501346 h 1810265"/>
                <a:gd name="connsiteX8" fmla="*/ 67962 w 2384854"/>
                <a:gd name="connsiteY8" fmla="*/ 1439563 h 1810265"/>
                <a:gd name="connsiteX9" fmla="*/ 80319 w 2384854"/>
                <a:gd name="connsiteY9" fmla="*/ 1359244 h 1810265"/>
                <a:gd name="connsiteX10" fmla="*/ 105032 w 2384854"/>
                <a:gd name="connsiteY10" fmla="*/ 1334530 h 1810265"/>
                <a:gd name="connsiteX11" fmla="*/ 117389 w 2384854"/>
                <a:gd name="connsiteY11" fmla="*/ 1087395 h 1810265"/>
                <a:gd name="connsiteX12" fmla="*/ 172995 w 2384854"/>
                <a:gd name="connsiteY12" fmla="*/ 1099752 h 1810265"/>
                <a:gd name="connsiteX13" fmla="*/ 191530 w 2384854"/>
                <a:gd name="connsiteY13" fmla="*/ 1105930 h 1810265"/>
                <a:gd name="connsiteX14" fmla="*/ 197708 w 2384854"/>
                <a:gd name="connsiteY14" fmla="*/ 1087395 h 1810265"/>
                <a:gd name="connsiteX15" fmla="*/ 185351 w 2384854"/>
                <a:gd name="connsiteY15" fmla="*/ 963827 h 1810265"/>
                <a:gd name="connsiteX16" fmla="*/ 172995 w 2384854"/>
                <a:gd name="connsiteY16" fmla="*/ 939114 h 1810265"/>
                <a:gd name="connsiteX17" fmla="*/ 166816 w 2384854"/>
                <a:gd name="connsiteY17" fmla="*/ 895865 h 1810265"/>
                <a:gd name="connsiteX18" fmla="*/ 160638 w 2384854"/>
                <a:gd name="connsiteY18" fmla="*/ 871152 h 1810265"/>
                <a:gd name="connsiteX19" fmla="*/ 179173 w 2384854"/>
                <a:gd name="connsiteY19" fmla="*/ 858795 h 1810265"/>
                <a:gd name="connsiteX20" fmla="*/ 278027 w 2384854"/>
                <a:gd name="connsiteY20" fmla="*/ 864973 h 1810265"/>
                <a:gd name="connsiteX21" fmla="*/ 284205 w 2384854"/>
                <a:gd name="connsiteY21" fmla="*/ 846438 h 1810265"/>
                <a:gd name="connsiteX22" fmla="*/ 296562 w 2384854"/>
                <a:gd name="connsiteY22" fmla="*/ 759941 h 1810265"/>
                <a:gd name="connsiteX23" fmla="*/ 302741 w 2384854"/>
                <a:gd name="connsiteY23" fmla="*/ 729049 h 1810265"/>
                <a:gd name="connsiteX24" fmla="*/ 321276 w 2384854"/>
                <a:gd name="connsiteY24" fmla="*/ 735227 h 1810265"/>
                <a:gd name="connsiteX25" fmla="*/ 327454 w 2384854"/>
                <a:gd name="connsiteY25" fmla="*/ 753763 h 1810265"/>
                <a:gd name="connsiteX26" fmla="*/ 339811 w 2384854"/>
                <a:gd name="connsiteY26" fmla="*/ 772298 h 1810265"/>
                <a:gd name="connsiteX27" fmla="*/ 345989 w 2384854"/>
                <a:gd name="connsiteY27" fmla="*/ 790833 h 1810265"/>
                <a:gd name="connsiteX28" fmla="*/ 376881 w 2384854"/>
                <a:gd name="connsiteY28" fmla="*/ 741406 h 1810265"/>
                <a:gd name="connsiteX29" fmla="*/ 407773 w 2384854"/>
                <a:gd name="connsiteY29" fmla="*/ 704336 h 1810265"/>
                <a:gd name="connsiteX30" fmla="*/ 420130 w 2384854"/>
                <a:gd name="connsiteY30" fmla="*/ 722871 h 1810265"/>
                <a:gd name="connsiteX31" fmla="*/ 438665 w 2384854"/>
                <a:gd name="connsiteY31" fmla="*/ 698157 h 1810265"/>
                <a:gd name="connsiteX32" fmla="*/ 469557 w 2384854"/>
                <a:gd name="connsiteY32" fmla="*/ 630195 h 1810265"/>
                <a:gd name="connsiteX33" fmla="*/ 512805 w 2384854"/>
                <a:gd name="connsiteY33" fmla="*/ 642552 h 1810265"/>
                <a:gd name="connsiteX34" fmla="*/ 549876 w 2384854"/>
                <a:gd name="connsiteY34" fmla="*/ 679622 h 1810265"/>
                <a:gd name="connsiteX35" fmla="*/ 586946 w 2384854"/>
                <a:gd name="connsiteY35" fmla="*/ 673444 h 1810265"/>
                <a:gd name="connsiteX36" fmla="*/ 593124 w 2384854"/>
                <a:gd name="connsiteY36" fmla="*/ 654909 h 1810265"/>
                <a:gd name="connsiteX37" fmla="*/ 611659 w 2384854"/>
                <a:gd name="connsiteY37" fmla="*/ 642552 h 1810265"/>
                <a:gd name="connsiteX38" fmla="*/ 624016 w 2384854"/>
                <a:gd name="connsiteY38" fmla="*/ 488092 h 1810265"/>
                <a:gd name="connsiteX39" fmla="*/ 636373 w 2384854"/>
                <a:gd name="connsiteY39" fmla="*/ 463379 h 1810265"/>
                <a:gd name="connsiteX40" fmla="*/ 648730 w 2384854"/>
                <a:gd name="connsiteY40" fmla="*/ 444844 h 1810265"/>
                <a:gd name="connsiteX41" fmla="*/ 654908 w 2384854"/>
                <a:gd name="connsiteY41" fmla="*/ 420130 h 1810265"/>
                <a:gd name="connsiteX42" fmla="*/ 716692 w 2384854"/>
                <a:gd name="connsiteY42" fmla="*/ 451022 h 1810265"/>
                <a:gd name="connsiteX43" fmla="*/ 729049 w 2384854"/>
                <a:gd name="connsiteY43" fmla="*/ 469557 h 1810265"/>
                <a:gd name="connsiteX44" fmla="*/ 747584 w 2384854"/>
                <a:gd name="connsiteY44" fmla="*/ 463379 h 1810265"/>
                <a:gd name="connsiteX45" fmla="*/ 759941 w 2384854"/>
                <a:gd name="connsiteY45" fmla="*/ 444844 h 1810265"/>
                <a:gd name="connsiteX46" fmla="*/ 797011 w 2384854"/>
                <a:gd name="connsiteY46" fmla="*/ 457200 h 1810265"/>
                <a:gd name="connsiteX47" fmla="*/ 840259 w 2384854"/>
                <a:gd name="connsiteY47" fmla="*/ 432487 h 1810265"/>
                <a:gd name="connsiteX48" fmla="*/ 846438 w 2384854"/>
                <a:gd name="connsiteY48" fmla="*/ 451022 h 1810265"/>
                <a:gd name="connsiteX49" fmla="*/ 877330 w 2384854"/>
                <a:gd name="connsiteY49" fmla="*/ 438665 h 1810265"/>
                <a:gd name="connsiteX50" fmla="*/ 932935 w 2384854"/>
                <a:gd name="connsiteY50" fmla="*/ 376882 h 1810265"/>
                <a:gd name="connsiteX51" fmla="*/ 963827 w 2384854"/>
                <a:gd name="connsiteY51" fmla="*/ 389238 h 1810265"/>
                <a:gd name="connsiteX52" fmla="*/ 982362 w 2384854"/>
                <a:gd name="connsiteY52" fmla="*/ 401595 h 1810265"/>
                <a:gd name="connsiteX53" fmla="*/ 1037968 w 2384854"/>
                <a:gd name="connsiteY53" fmla="*/ 389238 h 1810265"/>
                <a:gd name="connsiteX54" fmla="*/ 1081216 w 2384854"/>
                <a:gd name="connsiteY54" fmla="*/ 352168 h 1810265"/>
                <a:gd name="connsiteX55" fmla="*/ 1112108 w 2384854"/>
                <a:gd name="connsiteY55" fmla="*/ 321276 h 1810265"/>
                <a:gd name="connsiteX56" fmla="*/ 1161535 w 2384854"/>
                <a:gd name="connsiteY56" fmla="*/ 370703 h 1810265"/>
                <a:gd name="connsiteX57" fmla="*/ 1173892 w 2384854"/>
                <a:gd name="connsiteY57" fmla="*/ 389238 h 1810265"/>
                <a:gd name="connsiteX58" fmla="*/ 1229497 w 2384854"/>
                <a:gd name="connsiteY58" fmla="*/ 352168 h 1810265"/>
                <a:gd name="connsiteX59" fmla="*/ 1254211 w 2384854"/>
                <a:gd name="connsiteY59" fmla="*/ 308919 h 1810265"/>
                <a:gd name="connsiteX60" fmla="*/ 1272746 w 2384854"/>
                <a:gd name="connsiteY60" fmla="*/ 290384 h 1810265"/>
                <a:gd name="connsiteX61" fmla="*/ 1297459 w 2384854"/>
                <a:gd name="connsiteY61" fmla="*/ 253314 h 1810265"/>
                <a:gd name="connsiteX62" fmla="*/ 1303638 w 2384854"/>
                <a:gd name="connsiteY62" fmla="*/ 234779 h 1810265"/>
                <a:gd name="connsiteX63" fmla="*/ 1322173 w 2384854"/>
                <a:gd name="connsiteY63" fmla="*/ 216244 h 1810265"/>
                <a:gd name="connsiteX64" fmla="*/ 1365422 w 2384854"/>
                <a:gd name="connsiteY64" fmla="*/ 228600 h 1810265"/>
                <a:gd name="connsiteX65" fmla="*/ 1390135 w 2384854"/>
                <a:gd name="connsiteY65" fmla="*/ 247136 h 1810265"/>
                <a:gd name="connsiteX66" fmla="*/ 1408670 w 2384854"/>
                <a:gd name="connsiteY66" fmla="*/ 253314 h 1810265"/>
                <a:gd name="connsiteX67" fmla="*/ 1439562 w 2384854"/>
                <a:gd name="connsiteY67" fmla="*/ 247136 h 1810265"/>
                <a:gd name="connsiteX68" fmla="*/ 1495168 w 2384854"/>
                <a:gd name="connsiteY68" fmla="*/ 216244 h 1810265"/>
                <a:gd name="connsiteX69" fmla="*/ 1544595 w 2384854"/>
                <a:gd name="connsiteY69" fmla="*/ 185352 h 1810265"/>
                <a:gd name="connsiteX70" fmla="*/ 1594022 w 2384854"/>
                <a:gd name="connsiteY70" fmla="*/ 148282 h 1810265"/>
                <a:gd name="connsiteX71" fmla="*/ 1618735 w 2384854"/>
                <a:gd name="connsiteY71" fmla="*/ 154460 h 1810265"/>
                <a:gd name="connsiteX72" fmla="*/ 1643449 w 2384854"/>
                <a:gd name="connsiteY72" fmla="*/ 185352 h 1810265"/>
                <a:gd name="connsiteX73" fmla="*/ 1723768 w 2384854"/>
                <a:gd name="connsiteY73" fmla="*/ 160638 h 1810265"/>
                <a:gd name="connsiteX74" fmla="*/ 1797908 w 2384854"/>
                <a:gd name="connsiteY74" fmla="*/ 160638 h 1810265"/>
                <a:gd name="connsiteX75" fmla="*/ 1828800 w 2384854"/>
                <a:gd name="connsiteY75" fmla="*/ 123568 h 1810265"/>
                <a:gd name="connsiteX76" fmla="*/ 1853513 w 2384854"/>
                <a:gd name="connsiteY76" fmla="*/ 160638 h 1810265"/>
                <a:gd name="connsiteX77" fmla="*/ 1890584 w 2384854"/>
                <a:gd name="connsiteY77" fmla="*/ 129746 h 1810265"/>
                <a:gd name="connsiteX78" fmla="*/ 1921476 w 2384854"/>
                <a:gd name="connsiteY78" fmla="*/ 92676 h 1810265"/>
                <a:gd name="connsiteX79" fmla="*/ 1946189 w 2384854"/>
                <a:gd name="connsiteY79" fmla="*/ 80319 h 1810265"/>
                <a:gd name="connsiteX80" fmla="*/ 1977081 w 2384854"/>
                <a:gd name="connsiteY80" fmla="*/ 92676 h 1810265"/>
                <a:gd name="connsiteX81" fmla="*/ 2026508 w 2384854"/>
                <a:gd name="connsiteY81" fmla="*/ 135925 h 1810265"/>
                <a:gd name="connsiteX82" fmla="*/ 2051222 w 2384854"/>
                <a:gd name="connsiteY82" fmla="*/ 142103 h 1810265"/>
                <a:gd name="connsiteX83" fmla="*/ 2143897 w 2384854"/>
                <a:gd name="connsiteY83" fmla="*/ 129746 h 1810265"/>
                <a:gd name="connsiteX84" fmla="*/ 2162432 w 2384854"/>
                <a:gd name="connsiteY84" fmla="*/ 117390 h 1810265"/>
                <a:gd name="connsiteX85" fmla="*/ 2193324 w 2384854"/>
                <a:gd name="connsiteY85" fmla="*/ 80319 h 1810265"/>
                <a:gd name="connsiteX86" fmla="*/ 2211859 w 2384854"/>
                <a:gd name="connsiteY86" fmla="*/ 67963 h 1810265"/>
                <a:gd name="connsiteX87" fmla="*/ 2230395 w 2384854"/>
                <a:gd name="connsiteY87" fmla="*/ 61784 h 1810265"/>
                <a:gd name="connsiteX88" fmla="*/ 2261286 w 2384854"/>
                <a:gd name="connsiteY88" fmla="*/ 49427 h 1810265"/>
                <a:gd name="connsiteX89" fmla="*/ 2298357 w 2384854"/>
                <a:gd name="connsiteY89" fmla="*/ 37071 h 1810265"/>
                <a:gd name="connsiteX90" fmla="*/ 2329249 w 2384854"/>
                <a:gd name="connsiteY90" fmla="*/ 18536 h 1810265"/>
                <a:gd name="connsiteX91" fmla="*/ 2384854 w 2384854"/>
                <a:gd name="connsiteY91" fmla="*/ 0 h 1810265"/>
                <a:gd name="connsiteX92" fmla="*/ 2366319 w 2384854"/>
                <a:gd name="connsiteY92" fmla="*/ 24714 h 1810265"/>
                <a:gd name="connsiteX0" fmla="*/ 0 w 2384854"/>
                <a:gd name="connsiteY0" fmla="*/ 1810265 h 1810265"/>
                <a:gd name="connsiteX1" fmla="*/ 6178 w 2384854"/>
                <a:gd name="connsiteY1" fmla="*/ 1674341 h 1810265"/>
                <a:gd name="connsiteX2" fmla="*/ 12357 w 2384854"/>
                <a:gd name="connsiteY2" fmla="*/ 1649627 h 1810265"/>
                <a:gd name="connsiteX3" fmla="*/ 30892 w 2384854"/>
                <a:gd name="connsiteY3" fmla="*/ 1594022 h 1810265"/>
                <a:gd name="connsiteX4" fmla="*/ 55605 w 2384854"/>
                <a:gd name="connsiteY4" fmla="*/ 1600200 h 1810265"/>
                <a:gd name="connsiteX5" fmla="*/ 74141 w 2384854"/>
                <a:gd name="connsiteY5" fmla="*/ 1594022 h 1810265"/>
                <a:gd name="connsiteX6" fmla="*/ 55605 w 2384854"/>
                <a:gd name="connsiteY6" fmla="*/ 1544595 h 1810265"/>
                <a:gd name="connsiteX7" fmla="*/ 43249 w 2384854"/>
                <a:gd name="connsiteY7" fmla="*/ 1501346 h 1810265"/>
                <a:gd name="connsiteX8" fmla="*/ 67962 w 2384854"/>
                <a:gd name="connsiteY8" fmla="*/ 1439563 h 1810265"/>
                <a:gd name="connsiteX9" fmla="*/ 80319 w 2384854"/>
                <a:gd name="connsiteY9" fmla="*/ 1359244 h 1810265"/>
                <a:gd name="connsiteX10" fmla="*/ 105032 w 2384854"/>
                <a:gd name="connsiteY10" fmla="*/ 1334530 h 1810265"/>
                <a:gd name="connsiteX11" fmla="*/ 117389 w 2384854"/>
                <a:gd name="connsiteY11" fmla="*/ 1087395 h 1810265"/>
                <a:gd name="connsiteX12" fmla="*/ 172995 w 2384854"/>
                <a:gd name="connsiteY12" fmla="*/ 1099752 h 1810265"/>
                <a:gd name="connsiteX13" fmla="*/ 191530 w 2384854"/>
                <a:gd name="connsiteY13" fmla="*/ 1105930 h 1810265"/>
                <a:gd name="connsiteX14" fmla="*/ 197708 w 2384854"/>
                <a:gd name="connsiteY14" fmla="*/ 1087395 h 1810265"/>
                <a:gd name="connsiteX15" fmla="*/ 185351 w 2384854"/>
                <a:gd name="connsiteY15" fmla="*/ 963827 h 1810265"/>
                <a:gd name="connsiteX16" fmla="*/ 172995 w 2384854"/>
                <a:gd name="connsiteY16" fmla="*/ 939114 h 1810265"/>
                <a:gd name="connsiteX17" fmla="*/ 166816 w 2384854"/>
                <a:gd name="connsiteY17" fmla="*/ 895865 h 1810265"/>
                <a:gd name="connsiteX18" fmla="*/ 160638 w 2384854"/>
                <a:gd name="connsiteY18" fmla="*/ 871152 h 1810265"/>
                <a:gd name="connsiteX19" fmla="*/ 179173 w 2384854"/>
                <a:gd name="connsiteY19" fmla="*/ 858795 h 1810265"/>
                <a:gd name="connsiteX20" fmla="*/ 278027 w 2384854"/>
                <a:gd name="connsiteY20" fmla="*/ 864973 h 1810265"/>
                <a:gd name="connsiteX21" fmla="*/ 284205 w 2384854"/>
                <a:gd name="connsiteY21" fmla="*/ 846438 h 1810265"/>
                <a:gd name="connsiteX22" fmla="*/ 296562 w 2384854"/>
                <a:gd name="connsiteY22" fmla="*/ 759941 h 1810265"/>
                <a:gd name="connsiteX23" fmla="*/ 302741 w 2384854"/>
                <a:gd name="connsiteY23" fmla="*/ 729049 h 1810265"/>
                <a:gd name="connsiteX24" fmla="*/ 321276 w 2384854"/>
                <a:gd name="connsiteY24" fmla="*/ 735227 h 1810265"/>
                <a:gd name="connsiteX25" fmla="*/ 327454 w 2384854"/>
                <a:gd name="connsiteY25" fmla="*/ 753763 h 1810265"/>
                <a:gd name="connsiteX26" fmla="*/ 339811 w 2384854"/>
                <a:gd name="connsiteY26" fmla="*/ 772298 h 1810265"/>
                <a:gd name="connsiteX27" fmla="*/ 345989 w 2384854"/>
                <a:gd name="connsiteY27" fmla="*/ 790833 h 1810265"/>
                <a:gd name="connsiteX28" fmla="*/ 376881 w 2384854"/>
                <a:gd name="connsiteY28" fmla="*/ 741406 h 1810265"/>
                <a:gd name="connsiteX29" fmla="*/ 407773 w 2384854"/>
                <a:gd name="connsiteY29" fmla="*/ 704336 h 1810265"/>
                <a:gd name="connsiteX30" fmla="*/ 420130 w 2384854"/>
                <a:gd name="connsiteY30" fmla="*/ 722871 h 1810265"/>
                <a:gd name="connsiteX31" fmla="*/ 438665 w 2384854"/>
                <a:gd name="connsiteY31" fmla="*/ 698157 h 1810265"/>
                <a:gd name="connsiteX32" fmla="*/ 469557 w 2384854"/>
                <a:gd name="connsiteY32" fmla="*/ 630195 h 1810265"/>
                <a:gd name="connsiteX33" fmla="*/ 512805 w 2384854"/>
                <a:gd name="connsiteY33" fmla="*/ 642552 h 1810265"/>
                <a:gd name="connsiteX34" fmla="*/ 549876 w 2384854"/>
                <a:gd name="connsiteY34" fmla="*/ 679622 h 1810265"/>
                <a:gd name="connsiteX35" fmla="*/ 586946 w 2384854"/>
                <a:gd name="connsiteY35" fmla="*/ 673444 h 1810265"/>
                <a:gd name="connsiteX36" fmla="*/ 593124 w 2384854"/>
                <a:gd name="connsiteY36" fmla="*/ 654909 h 1810265"/>
                <a:gd name="connsiteX37" fmla="*/ 611659 w 2384854"/>
                <a:gd name="connsiteY37" fmla="*/ 642552 h 1810265"/>
                <a:gd name="connsiteX38" fmla="*/ 624016 w 2384854"/>
                <a:gd name="connsiteY38" fmla="*/ 488092 h 1810265"/>
                <a:gd name="connsiteX39" fmla="*/ 636373 w 2384854"/>
                <a:gd name="connsiteY39" fmla="*/ 463379 h 1810265"/>
                <a:gd name="connsiteX40" fmla="*/ 648730 w 2384854"/>
                <a:gd name="connsiteY40" fmla="*/ 444844 h 1810265"/>
                <a:gd name="connsiteX41" fmla="*/ 654908 w 2384854"/>
                <a:gd name="connsiteY41" fmla="*/ 420130 h 1810265"/>
                <a:gd name="connsiteX42" fmla="*/ 716692 w 2384854"/>
                <a:gd name="connsiteY42" fmla="*/ 451022 h 1810265"/>
                <a:gd name="connsiteX43" fmla="*/ 729049 w 2384854"/>
                <a:gd name="connsiteY43" fmla="*/ 469557 h 1810265"/>
                <a:gd name="connsiteX44" fmla="*/ 747584 w 2384854"/>
                <a:gd name="connsiteY44" fmla="*/ 463379 h 1810265"/>
                <a:gd name="connsiteX45" fmla="*/ 759941 w 2384854"/>
                <a:gd name="connsiteY45" fmla="*/ 444844 h 1810265"/>
                <a:gd name="connsiteX46" fmla="*/ 797011 w 2384854"/>
                <a:gd name="connsiteY46" fmla="*/ 457200 h 1810265"/>
                <a:gd name="connsiteX47" fmla="*/ 840259 w 2384854"/>
                <a:gd name="connsiteY47" fmla="*/ 432487 h 1810265"/>
                <a:gd name="connsiteX48" fmla="*/ 846438 w 2384854"/>
                <a:gd name="connsiteY48" fmla="*/ 451022 h 1810265"/>
                <a:gd name="connsiteX49" fmla="*/ 877330 w 2384854"/>
                <a:gd name="connsiteY49" fmla="*/ 438665 h 1810265"/>
                <a:gd name="connsiteX50" fmla="*/ 932935 w 2384854"/>
                <a:gd name="connsiteY50" fmla="*/ 376882 h 1810265"/>
                <a:gd name="connsiteX51" fmla="*/ 963827 w 2384854"/>
                <a:gd name="connsiteY51" fmla="*/ 389238 h 1810265"/>
                <a:gd name="connsiteX52" fmla="*/ 982362 w 2384854"/>
                <a:gd name="connsiteY52" fmla="*/ 401595 h 1810265"/>
                <a:gd name="connsiteX53" fmla="*/ 1037968 w 2384854"/>
                <a:gd name="connsiteY53" fmla="*/ 389238 h 1810265"/>
                <a:gd name="connsiteX54" fmla="*/ 1081216 w 2384854"/>
                <a:gd name="connsiteY54" fmla="*/ 352168 h 1810265"/>
                <a:gd name="connsiteX55" fmla="*/ 1112108 w 2384854"/>
                <a:gd name="connsiteY55" fmla="*/ 321276 h 1810265"/>
                <a:gd name="connsiteX56" fmla="*/ 1161535 w 2384854"/>
                <a:gd name="connsiteY56" fmla="*/ 370703 h 1810265"/>
                <a:gd name="connsiteX57" fmla="*/ 1173892 w 2384854"/>
                <a:gd name="connsiteY57" fmla="*/ 389238 h 1810265"/>
                <a:gd name="connsiteX58" fmla="*/ 1229497 w 2384854"/>
                <a:gd name="connsiteY58" fmla="*/ 352168 h 1810265"/>
                <a:gd name="connsiteX59" fmla="*/ 1254211 w 2384854"/>
                <a:gd name="connsiteY59" fmla="*/ 308919 h 1810265"/>
                <a:gd name="connsiteX60" fmla="*/ 1272746 w 2384854"/>
                <a:gd name="connsiteY60" fmla="*/ 290384 h 1810265"/>
                <a:gd name="connsiteX61" fmla="*/ 1297459 w 2384854"/>
                <a:gd name="connsiteY61" fmla="*/ 253314 h 1810265"/>
                <a:gd name="connsiteX62" fmla="*/ 1303638 w 2384854"/>
                <a:gd name="connsiteY62" fmla="*/ 234779 h 1810265"/>
                <a:gd name="connsiteX63" fmla="*/ 1322173 w 2384854"/>
                <a:gd name="connsiteY63" fmla="*/ 216244 h 1810265"/>
                <a:gd name="connsiteX64" fmla="*/ 1365422 w 2384854"/>
                <a:gd name="connsiteY64" fmla="*/ 228600 h 1810265"/>
                <a:gd name="connsiteX65" fmla="*/ 1390135 w 2384854"/>
                <a:gd name="connsiteY65" fmla="*/ 247136 h 1810265"/>
                <a:gd name="connsiteX66" fmla="*/ 1408670 w 2384854"/>
                <a:gd name="connsiteY66" fmla="*/ 253314 h 1810265"/>
                <a:gd name="connsiteX67" fmla="*/ 1439562 w 2384854"/>
                <a:gd name="connsiteY67" fmla="*/ 247136 h 1810265"/>
                <a:gd name="connsiteX68" fmla="*/ 1495168 w 2384854"/>
                <a:gd name="connsiteY68" fmla="*/ 216244 h 1810265"/>
                <a:gd name="connsiteX69" fmla="*/ 1544595 w 2384854"/>
                <a:gd name="connsiteY69" fmla="*/ 185352 h 1810265"/>
                <a:gd name="connsiteX70" fmla="*/ 1594022 w 2384854"/>
                <a:gd name="connsiteY70" fmla="*/ 148282 h 1810265"/>
                <a:gd name="connsiteX71" fmla="*/ 1618735 w 2384854"/>
                <a:gd name="connsiteY71" fmla="*/ 154460 h 1810265"/>
                <a:gd name="connsiteX72" fmla="*/ 1643449 w 2384854"/>
                <a:gd name="connsiteY72" fmla="*/ 185352 h 1810265"/>
                <a:gd name="connsiteX73" fmla="*/ 1723768 w 2384854"/>
                <a:gd name="connsiteY73" fmla="*/ 160638 h 1810265"/>
                <a:gd name="connsiteX74" fmla="*/ 1797908 w 2384854"/>
                <a:gd name="connsiteY74" fmla="*/ 160638 h 1810265"/>
                <a:gd name="connsiteX75" fmla="*/ 1828800 w 2384854"/>
                <a:gd name="connsiteY75" fmla="*/ 123568 h 1810265"/>
                <a:gd name="connsiteX76" fmla="*/ 1853513 w 2384854"/>
                <a:gd name="connsiteY76" fmla="*/ 160638 h 1810265"/>
                <a:gd name="connsiteX77" fmla="*/ 1890584 w 2384854"/>
                <a:gd name="connsiteY77" fmla="*/ 129746 h 1810265"/>
                <a:gd name="connsiteX78" fmla="*/ 1921476 w 2384854"/>
                <a:gd name="connsiteY78" fmla="*/ 92676 h 1810265"/>
                <a:gd name="connsiteX79" fmla="*/ 1946189 w 2384854"/>
                <a:gd name="connsiteY79" fmla="*/ 80319 h 1810265"/>
                <a:gd name="connsiteX80" fmla="*/ 1977081 w 2384854"/>
                <a:gd name="connsiteY80" fmla="*/ 92676 h 1810265"/>
                <a:gd name="connsiteX81" fmla="*/ 2026508 w 2384854"/>
                <a:gd name="connsiteY81" fmla="*/ 135925 h 1810265"/>
                <a:gd name="connsiteX82" fmla="*/ 2051222 w 2384854"/>
                <a:gd name="connsiteY82" fmla="*/ 142103 h 1810265"/>
                <a:gd name="connsiteX83" fmla="*/ 2143897 w 2384854"/>
                <a:gd name="connsiteY83" fmla="*/ 129746 h 1810265"/>
                <a:gd name="connsiteX84" fmla="*/ 2162432 w 2384854"/>
                <a:gd name="connsiteY84" fmla="*/ 117390 h 1810265"/>
                <a:gd name="connsiteX85" fmla="*/ 2193324 w 2384854"/>
                <a:gd name="connsiteY85" fmla="*/ 80319 h 1810265"/>
                <a:gd name="connsiteX86" fmla="*/ 2211859 w 2384854"/>
                <a:gd name="connsiteY86" fmla="*/ 67963 h 1810265"/>
                <a:gd name="connsiteX87" fmla="*/ 2230395 w 2384854"/>
                <a:gd name="connsiteY87" fmla="*/ 61784 h 1810265"/>
                <a:gd name="connsiteX88" fmla="*/ 2261286 w 2384854"/>
                <a:gd name="connsiteY88" fmla="*/ 49427 h 1810265"/>
                <a:gd name="connsiteX89" fmla="*/ 2298357 w 2384854"/>
                <a:gd name="connsiteY89" fmla="*/ 37071 h 1810265"/>
                <a:gd name="connsiteX90" fmla="*/ 2329249 w 2384854"/>
                <a:gd name="connsiteY90" fmla="*/ 18536 h 1810265"/>
                <a:gd name="connsiteX91" fmla="*/ 2384854 w 2384854"/>
                <a:gd name="connsiteY91" fmla="*/ 0 h 1810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2384854" h="1810265">
                  <a:moveTo>
                    <a:pt x="0" y="1810265"/>
                  </a:moveTo>
                  <a:cubicBezTo>
                    <a:pt x="2059" y="1764957"/>
                    <a:pt x="2699" y="1719562"/>
                    <a:pt x="6178" y="1674341"/>
                  </a:cubicBezTo>
                  <a:cubicBezTo>
                    <a:pt x="6829" y="1665874"/>
                    <a:pt x="9860" y="1657743"/>
                    <a:pt x="12357" y="1649627"/>
                  </a:cubicBezTo>
                  <a:cubicBezTo>
                    <a:pt x="18103" y="1630953"/>
                    <a:pt x="30892" y="1594022"/>
                    <a:pt x="30892" y="1594022"/>
                  </a:cubicBezTo>
                  <a:cubicBezTo>
                    <a:pt x="39130" y="1596081"/>
                    <a:pt x="48540" y="1595490"/>
                    <a:pt x="55605" y="1600200"/>
                  </a:cubicBezTo>
                  <a:cubicBezTo>
                    <a:pt x="75720" y="1613610"/>
                    <a:pt x="62675" y="1639881"/>
                    <a:pt x="74141" y="1594022"/>
                  </a:cubicBezTo>
                  <a:cubicBezTo>
                    <a:pt x="60110" y="1551934"/>
                    <a:pt x="77779" y="1603726"/>
                    <a:pt x="55605" y="1544595"/>
                  </a:cubicBezTo>
                  <a:cubicBezTo>
                    <a:pt x="48958" y="1526870"/>
                    <a:pt x="48117" y="1520818"/>
                    <a:pt x="43249" y="1501346"/>
                  </a:cubicBezTo>
                  <a:cubicBezTo>
                    <a:pt x="60214" y="1475898"/>
                    <a:pt x="61052" y="1478720"/>
                    <a:pt x="67962" y="1439563"/>
                  </a:cubicBezTo>
                  <a:cubicBezTo>
                    <a:pt x="85883" y="1338015"/>
                    <a:pt x="64105" y="1407887"/>
                    <a:pt x="80319" y="1359244"/>
                  </a:cubicBezTo>
                  <a:cubicBezTo>
                    <a:pt x="105616" y="1367676"/>
                    <a:pt x="102738" y="1373528"/>
                    <a:pt x="105032" y="1334530"/>
                  </a:cubicBezTo>
                  <a:cubicBezTo>
                    <a:pt x="125920" y="979436"/>
                    <a:pt x="100500" y="1273182"/>
                    <a:pt x="117389" y="1087395"/>
                  </a:cubicBezTo>
                  <a:cubicBezTo>
                    <a:pt x="138636" y="1091644"/>
                    <a:pt x="152626" y="1093932"/>
                    <a:pt x="172995" y="1099752"/>
                  </a:cubicBezTo>
                  <a:cubicBezTo>
                    <a:pt x="179257" y="1101541"/>
                    <a:pt x="185352" y="1103871"/>
                    <a:pt x="191530" y="1105930"/>
                  </a:cubicBezTo>
                  <a:cubicBezTo>
                    <a:pt x="193589" y="1099752"/>
                    <a:pt x="197708" y="1093908"/>
                    <a:pt x="197708" y="1087395"/>
                  </a:cubicBezTo>
                  <a:cubicBezTo>
                    <a:pt x="197708" y="1053149"/>
                    <a:pt x="201403" y="1001282"/>
                    <a:pt x="185351" y="963827"/>
                  </a:cubicBezTo>
                  <a:cubicBezTo>
                    <a:pt x="181723" y="955362"/>
                    <a:pt x="177114" y="947352"/>
                    <a:pt x="172995" y="939114"/>
                  </a:cubicBezTo>
                  <a:cubicBezTo>
                    <a:pt x="170935" y="924698"/>
                    <a:pt x="169421" y="910193"/>
                    <a:pt x="166816" y="895865"/>
                  </a:cubicBezTo>
                  <a:cubicBezTo>
                    <a:pt x="165297" y="887511"/>
                    <a:pt x="157953" y="879207"/>
                    <a:pt x="160638" y="871152"/>
                  </a:cubicBezTo>
                  <a:cubicBezTo>
                    <a:pt x="162986" y="864108"/>
                    <a:pt x="172995" y="862914"/>
                    <a:pt x="179173" y="858795"/>
                  </a:cubicBezTo>
                  <a:cubicBezTo>
                    <a:pt x="212124" y="860854"/>
                    <a:pt x="245238" y="868831"/>
                    <a:pt x="278027" y="864973"/>
                  </a:cubicBezTo>
                  <a:cubicBezTo>
                    <a:pt x="284495" y="864212"/>
                    <a:pt x="283073" y="852851"/>
                    <a:pt x="284205" y="846438"/>
                  </a:cubicBezTo>
                  <a:cubicBezTo>
                    <a:pt x="289266" y="817756"/>
                    <a:pt x="292019" y="788710"/>
                    <a:pt x="296562" y="759941"/>
                  </a:cubicBezTo>
                  <a:cubicBezTo>
                    <a:pt x="298200" y="749568"/>
                    <a:pt x="300681" y="739346"/>
                    <a:pt x="302741" y="729049"/>
                  </a:cubicBezTo>
                  <a:cubicBezTo>
                    <a:pt x="308919" y="731108"/>
                    <a:pt x="316671" y="730622"/>
                    <a:pt x="321276" y="735227"/>
                  </a:cubicBezTo>
                  <a:cubicBezTo>
                    <a:pt x="325881" y="739832"/>
                    <a:pt x="324541" y="747938"/>
                    <a:pt x="327454" y="753763"/>
                  </a:cubicBezTo>
                  <a:cubicBezTo>
                    <a:pt x="330775" y="760405"/>
                    <a:pt x="335692" y="766120"/>
                    <a:pt x="339811" y="772298"/>
                  </a:cubicBezTo>
                  <a:cubicBezTo>
                    <a:pt x="341870" y="778476"/>
                    <a:pt x="339671" y="792413"/>
                    <a:pt x="345989" y="790833"/>
                  </a:cubicBezTo>
                  <a:cubicBezTo>
                    <a:pt x="355154" y="788541"/>
                    <a:pt x="373242" y="748684"/>
                    <a:pt x="376881" y="741406"/>
                  </a:cubicBezTo>
                  <a:cubicBezTo>
                    <a:pt x="380527" y="726820"/>
                    <a:pt x="380633" y="699812"/>
                    <a:pt x="407773" y="704336"/>
                  </a:cubicBezTo>
                  <a:cubicBezTo>
                    <a:pt x="415097" y="705557"/>
                    <a:pt x="416011" y="716693"/>
                    <a:pt x="420130" y="722871"/>
                  </a:cubicBezTo>
                  <a:cubicBezTo>
                    <a:pt x="426308" y="714633"/>
                    <a:pt x="433477" y="707052"/>
                    <a:pt x="438665" y="698157"/>
                  </a:cubicBezTo>
                  <a:cubicBezTo>
                    <a:pt x="460150" y="661325"/>
                    <a:pt x="459724" y="659692"/>
                    <a:pt x="469557" y="630195"/>
                  </a:cubicBezTo>
                  <a:cubicBezTo>
                    <a:pt x="483973" y="634314"/>
                    <a:pt x="500036" y="634694"/>
                    <a:pt x="512805" y="642552"/>
                  </a:cubicBezTo>
                  <a:cubicBezTo>
                    <a:pt x="527688" y="651711"/>
                    <a:pt x="549876" y="679622"/>
                    <a:pt x="549876" y="679622"/>
                  </a:cubicBezTo>
                  <a:cubicBezTo>
                    <a:pt x="562233" y="677563"/>
                    <a:pt x="576069" y="679659"/>
                    <a:pt x="586946" y="673444"/>
                  </a:cubicBezTo>
                  <a:cubicBezTo>
                    <a:pt x="592600" y="670213"/>
                    <a:pt x="589056" y="659994"/>
                    <a:pt x="593124" y="654909"/>
                  </a:cubicBezTo>
                  <a:cubicBezTo>
                    <a:pt x="597763" y="649111"/>
                    <a:pt x="605481" y="646671"/>
                    <a:pt x="611659" y="642552"/>
                  </a:cubicBezTo>
                  <a:cubicBezTo>
                    <a:pt x="613288" y="606726"/>
                    <a:pt x="604192" y="534348"/>
                    <a:pt x="624016" y="488092"/>
                  </a:cubicBezTo>
                  <a:cubicBezTo>
                    <a:pt x="627644" y="479627"/>
                    <a:pt x="631803" y="471376"/>
                    <a:pt x="636373" y="463379"/>
                  </a:cubicBezTo>
                  <a:cubicBezTo>
                    <a:pt x="640057" y="456932"/>
                    <a:pt x="644611" y="451022"/>
                    <a:pt x="648730" y="444844"/>
                  </a:cubicBezTo>
                  <a:cubicBezTo>
                    <a:pt x="650789" y="436606"/>
                    <a:pt x="646852" y="422815"/>
                    <a:pt x="654908" y="420130"/>
                  </a:cubicBezTo>
                  <a:cubicBezTo>
                    <a:pt x="704868" y="403477"/>
                    <a:pt x="701683" y="424757"/>
                    <a:pt x="716692" y="451022"/>
                  </a:cubicBezTo>
                  <a:cubicBezTo>
                    <a:pt x="720376" y="457469"/>
                    <a:pt x="724930" y="463379"/>
                    <a:pt x="729049" y="469557"/>
                  </a:cubicBezTo>
                  <a:cubicBezTo>
                    <a:pt x="735227" y="467498"/>
                    <a:pt x="742499" y="467447"/>
                    <a:pt x="747584" y="463379"/>
                  </a:cubicBezTo>
                  <a:cubicBezTo>
                    <a:pt x="753382" y="458740"/>
                    <a:pt x="752573" y="445765"/>
                    <a:pt x="759941" y="444844"/>
                  </a:cubicBezTo>
                  <a:cubicBezTo>
                    <a:pt x="772865" y="443228"/>
                    <a:pt x="797011" y="457200"/>
                    <a:pt x="797011" y="457200"/>
                  </a:cubicBezTo>
                  <a:cubicBezTo>
                    <a:pt x="805694" y="448517"/>
                    <a:pt x="822479" y="425375"/>
                    <a:pt x="840259" y="432487"/>
                  </a:cubicBezTo>
                  <a:cubicBezTo>
                    <a:pt x="846306" y="434906"/>
                    <a:pt x="844378" y="444844"/>
                    <a:pt x="846438" y="451022"/>
                  </a:cubicBezTo>
                  <a:cubicBezTo>
                    <a:pt x="856735" y="446903"/>
                    <a:pt x="868458" y="445319"/>
                    <a:pt x="877330" y="438665"/>
                  </a:cubicBezTo>
                  <a:cubicBezTo>
                    <a:pt x="909662" y="414416"/>
                    <a:pt x="915157" y="403548"/>
                    <a:pt x="932935" y="376882"/>
                  </a:cubicBezTo>
                  <a:cubicBezTo>
                    <a:pt x="943232" y="381001"/>
                    <a:pt x="953907" y="384278"/>
                    <a:pt x="963827" y="389238"/>
                  </a:cubicBezTo>
                  <a:cubicBezTo>
                    <a:pt x="970469" y="392559"/>
                    <a:pt x="974937" y="401595"/>
                    <a:pt x="982362" y="401595"/>
                  </a:cubicBezTo>
                  <a:cubicBezTo>
                    <a:pt x="1001349" y="401595"/>
                    <a:pt x="1019433" y="393357"/>
                    <a:pt x="1037968" y="389238"/>
                  </a:cubicBezTo>
                  <a:cubicBezTo>
                    <a:pt x="1056149" y="375602"/>
                    <a:pt x="1066874" y="369379"/>
                    <a:pt x="1081216" y="352168"/>
                  </a:cubicBezTo>
                  <a:cubicBezTo>
                    <a:pt x="1106959" y="321276"/>
                    <a:pt x="1078127" y="343930"/>
                    <a:pt x="1112108" y="321276"/>
                  </a:cubicBezTo>
                  <a:cubicBezTo>
                    <a:pt x="1150105" y="340275"/>
                    <a:pt x="1131712" y="325969"/>
                    <a:pt x="1161535" y="370703"/>
                  </a:cubicBezTo>
                  <a:lnTo>
                    <a:pt x="1173892" y="389238"/>
                  </a:lnTo>
                  <a:cubicBezTo>
                    <a:pt x="1188600" y="380413"/>
                    <a:pt x="1216626" y="365039"/>
                    <a:pt x="1229497" y="352168"/>
                  </a:cubicBezTo>
                  <a:cubicBezTo>
                    <a:pt x="1244091" y="337574"/>
                    <a:pt x="1242095" y="325881"/>
                    <a:pt x="1254211" y="308919"/>
                  </a:cubicBezTo>
                  <a:cubicBezTo>
                    <a:pt x="1259290" y="301809"/>
                    <a:pt x="1267382" y="297281"/>
                    <a:pt x="1272746" y="290384"/>
                  </a:cubicBezTo>
                  <a:cubicBezTo>
                    <a:pt x="1281863" y="278661"/>
                    <a:pt x="1292762" y="267403"/>
                    <a:pt x="1297459" y="253314"/>
                  </a:cubicBezTo>
                  <a:cubicBezTo>
                    <a:pt x="1299519" y="247136"/>
                    <a:pt x="1300025" y="240198"/>
                    <a:pt x="1303638" y="234779"/>
                  </a:cubicBezTo>
                  <a:cubicBezTo>
                    <a:pt x="1308485" y="227509"/>
                    <a:pt x="1315995" y="222422"/>
                    <a:pt x="1322173" y="216244"/>
                  </a:cubicBezTo>
                  <a:cubicBezTo>
                    <a:pt x="1336589" y="220363"/>
                    <a:pt x="1351773" y="222396"/>
                    <a:pt x="1365422" y="228600"/>
                  </a:cubicBezTo>
                  <a:cubicBezTo>
                    <a:pt x="1374796" y="232861"/>
                    <a:pt x="1381194" y="242027"/>
                    <a:pt x="1390135" y="247136"/>
                  </a:cubicBezTo>
                  <a:cubicBezTo>
                    <a:pt x="1395789" y="250367"/>
                    <a:pt x="1402492" y="251255"/>
                    <a:pt x="1408670" y="253314"/>
                  </a:cubicBezTo>
                  <a:cubicBezTo>
                    <a:pt x="1418967" y="251255"/>
                    <a:pt x="1430382" y="252236"/>
                    <a:pt x="1439562" y="247136"/>
                  </a:cubicBezTo>
                  <a:cubicBezTo>
                    <a:pt x="1511875" y="206962"/>
                    <a:pt x="1416640" y="231948"/>
                    <a:pt x="1495168" y="216244"/>
                  </a:cubicBezTo>
                  <a:cubicBezTo>
                    <a:pt x="1510452" y="207074"/>
                    <a:pt x="1529656" y="196216"/>
                    <a:pt x="1544595" y="185352"/>
                  </a:cubicBezTo>
                  <a:cubicBezTo>
                    <a:pt x="1561251" y="173239"/>
                    <a:pt x="1594022" y="148282"/>
                    <a:pt x="1594022" y="148282"/>
                  </a:cubicBezTo>
                  <a:cubicBezTo>
                    <a:pt x="1602260" y="150341"/>
                    <a:pt x="1612731" y="148456"/>
                    <a:pt x="1618735" y="154460"/>
                  </a:cubicBezTo>
                  <a:cubicBezTo>
                    <a:pt x="1661404" y="197129"/>
                    <a:pt x="1590079" y="167561"/>
                    <a:pt x="1643449" y="185352"/>
                  </a:cubicBezTo>
                  <a:cubicBezTo>
                    <a:pt x="1707110" y="164132"/>
                    <a:pt x="1680100" y="171556"/>
                    <a:pt x="1723768" y="160638"/>
                  </a:cubicBezTo>
                  <a:cubicBezTo>
                    <a:pt x="1750730" y="165132"/>
                    <a:pt x="1770946" y="172621"/>
                    <a:pt x="1797908" y="160638"/>
                  </a:cubicBezTo>
                  <a:cubicBezTo>
                    <a:pt x="1809175" y="155631"/>
                    <a:pt x="1822236" y="133414"/>
                    <a:pt x="1828800" y="123568"/>
                  </a:cubicBezTo>
                  <a:cubicBezTo>
                    <a:pt x="1837038" y="135925"/>
                    <a:pt x="1841156" y="168875"/>
                    <a:pt x="1853513" y="160638"/>
                  </a:cubicBezTo>
                  <a:cubicBezTo>
                    <a:pt x="1871742" y="148487"/>
                    <a:pt x="1875715" y="147589"/>
                    <a:pt x="1890584" y="129746"/>
                  </a:cubicBezTo>
                  <a:cubicBezTo>
                    <a:pt x="1906521" y="110621"/>
                    <a:pt x="1899180" y="108602"/>
                    <a:pt x="1921476" y="92676"/>
                  </a:cubicBezTo>
                  <a:cubicBezTo>
                    <a:pt x="1928970" y="87323"/>
                    <a:pt x="1937951" y="84438"/>
                    <a:pt x="1946189" y="80319"/>
                  </a:cubicBezTo>
                  <a:cubicBezTo>
                    <a:pt x="1956486" y="84438"/>
                    <a:pt x="1967853" y="86524"/>
                    <a:pt x="1977081" y="92676"/>
                  </a:cubicBezTo>
                  <a:cubicBezTo>
                    <a:pt x="2015302" y="118157"/>
                    <a:pt x="1986972" y="116158"/>
                    <a:pt x="2026508" y="135925"/>
                  </a:cubicBezTo>
                  <a:cubicBezTo>
                    <a:pt x="2034103" y="139722"/>
                    <a:pt x="2042984" y="140044"/>
                    <a:pt x="2051222" y="142103"/>
                  </a:cubicBezTo>
                  <a:cubicBezTo>
                    <a:pt x="2082114" y="137984"/>
                    <a:pt x="2113474" y="136507"/>
                    <a:pt x="2143897" y="129746"/>
                  </a:cubicBezTo>
                  <a:cubicBezTo>
                    <a:pt x="2151145" y="128135"/>
                    <a:pt x="2156728" y="122144"/>
                    <a:pt x="2162432" y="117390"/>
                  </a:cubicBezTo>
                  <a:cubicBezTo>
                    <a:pt x="2223169" y="66777"/>
                    <a:pt x="2144722" y="128921"/>
                    <a:pt x="2193324" y="80319"/>
                  </a:cubicBezTo>
                  <a:cubicBezTo>
                    <a:pt x="2198574" y="75069"/>
                    <a:pt x="2205218" y="71284"/>
                    <a:pt x="2211859" y="67963"/>
                  </a:cubicBezTo>
                  <a:cubicBezTo>
                    <a:pt x="2217684" y="65050"/>
                    <a:pt x="2224297" y="64071"/>
                    <a:pt x="2230395" y="61784"/>
                  </a:cubicBezTo>
                  <a:cubicBezTo>
                    <a:pt x="2240779" y="57890"/>
                    <a:pt x="2250863" y="53217"/>
                    <a:pt x="2261286" y="49427"/>
                  </a:cubicBezTo>
                  <a:cubicBezTo>
                    <a:pt x="2273527" y="44976"/>
                    <a:pt x="2287188" y="43772"/>
                    <a:pt x="2298357" y="37071"/>
                  </a:cubicBezTo>
                  <a:cubicBezTo>
                    <a:pt x="2308654" y="30893"/>
                    <a:pt x="2318508" y="23906"/>
                    <a:pt x="2329249" y="18536"/>
                  </a:cubicBezTo>
                  <a:cubicBezTo>
                    <a:pt x="2352514" y="6904"/>
                    <a:pt x="2361257" y="5900"/>
                    <a:pt x="2384854" y="0"/>
                  </a:cubicBezTo>
                </a:path>
              </a:pathLst>
            </a:cu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Овал 2"/>
          <p:cNvSpPr/>
          <p:nvPr/>
        </p:nvSpPr>
        <p:spPr>
          <a:xfrm>
            <a:off x="467544" y="2571750"/>
            <a:ext cx="1137687" cy="1137687"/>
          </a:xfrm>
          <a:prstGeom prst="ellipse">
            <a:avLst/>
          </a:prstGeom>
          <a:solidFill>
            <a:srgbClr val="EFF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187358" y="2066961"/>
            <a:ext cx="2705122" cy="1106709"/>
          </a:xfrm>
          <a:prstGeom prst="rect">
            <a:avLst/>
          </a:prstGeom>
          <a:solidFill>
            <a:srgbClr val="FFFFFF"/>
          </a:solidFill>
          <a:ln>
            <a:solidFill>
              <a:srgbClr val="102D4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-1585" y="533060"/>
            <a:ext cx="4757847" cy="454514"/>
          </a:xfrm>
          <a:custGeom>
            <a:avLst/>
            <a:gdLst>
              <a:gd name="connsiteX0" fmla="*/ 0 w 4826584"/>
              <a:gd name="connsiteY0" fmla="*/ 0 h 625676"/>
              <a:gd name="connsiteX1" fmla="*/ 4826584 w 4826584"/>
              <a:gd name="connsiteY1" fmla="*/ 0 h 625676"/>
              <a:gd name="connsiteX2" fmla="*/ 4826584 w 4826584"/>
              <a:gd name="connsiteY2" fmla="*/ 625676 h 625676"/>
              <a:gd name="connsiteX3" fmla="*/ 0 w 4826584"/>
              <a:gd name="connsiteY3" fmla="*/ 625676 h 625676"/>
              <a:gd name="connsiteX4" fmla="*/ 0 w 4826584"/>
              <a:gd name="connsiteY4" fmla="*/ 0 h 625676"/>
              <a:gd name="connsiteX0" fmla="*/ 0 w 4826584"/>
              <a:gd name="connsiteY0" fmla="*/ 0 h 625676"/>
              <a:gd name="connsiteX1" fmla="*/ 4826584 w 4826584"/>
              <a:gd name="connsiteY1" fmla="*/ 0 h 625676"/>
              <a:gd name="connsiteX2" fmla="*/ 4731991 w 4826584"/>
              <a:gd name="connsiteY2" fmla="*/ 625676 h 625676"/>
              <a:gd name="connsiteX3" fmla="*/ 0 w 4826584"/>
              <a:gd name="connsiteY3" fmla="*/ 625676 h 625676"/>
              <a:gd name="connsiteX4" fmla="*/ 0 w 4826584"/>
              <a:gd name="connsiteY4" fmla="*/ 0 h 625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26584" h="625676">
                <a:moveTo>
                  <a:pt x="0" y="0"/>
                </a:moveTo>
                <a:lnTo>
                  <a:pt x="4826584" y="0"/>
                </a:lnTo>
                <a:lnTo>
                  <a:pt x="4731991" y="625676"/>
                </a:lnTo>
                <a:lnTo>
                  <a:pt x="0" y="625676"/>
                </a:lnTo>
                <a:lnTo>
                  <a:pt x="0" y="0"/>
                </a:lnTo>
                <a:close/>
              </a:path>
            </a:pathLst>
          </a:custGeom>
          <a:solidFill>
            <a:srgbClr val="FBEF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55526"/>
          </a:xfrm>
          <a:prstGeom prst="rect">
            <a:avLst/>
          </a:prstGeom>
          <a:solidFill>
            <a:srgbClr val="102D4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8869" y="-11643"/>
            <a:ext cx="91251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DEEP AND MACHINE LEARNING MODELS TO IMPROVE RISK PREDICTION OF CARDIOVASCULAR DISEASE </a:t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USING DATA EXTRACTION FROM ELECTRONIC HEALTH RECORD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20676" y="555526"/>
            <a:ext cx="54341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102D4F"/>
                </a:solidFill>
              </a:rPr>
              <a:t>I. </a:t>
            </a:r>
            <a:r>
              <a:rPr lang="en-US" sz="1000" b="1" dirty="0" smtClean="0">
                <a:solidFill>
                  <a:srgbClr val="102D4F"/>
                </a:solidFill>
              </a:rPr>
              <a:t>Korsakov, </a:t>
            </a:r>
            <a:r>
              <a:rPr lang="en-US" sz="1000" b="1" dirty="0">
                <a:solidFill>
                  <a:srgbClr val="102D4F"/>
                </a:solidFill>
              </a:rPr>
              <a:t>A. </a:t>
            </a:r>
            <a:r>
              <a:rPr lang="en-US" sz="1000" b="1" dirty="0" err="1" smtClean="0">
                <a:solidFill>
                  <a:srgbClr val="102D4F"/>
                </a:solidFill>
              </a:rPr>
              <a:t>Gusev</a:t>
            </a:r>
            <a:r>
              <a:rPr lang="en-US" sz="1000" b="1" dirty="0" smtClean="0">
                <a:solidFill>
                  <a:srgbClr val="102D4F"/>
                </a:solidFill>
              </a:rPr>
              <a:t>, </a:t>
            </a:r>
            <a:r>
              <a:rPr lang="en-US" sz="1000" b="1" dirty="0">
                <a:solidFill>
                  <a:srgbClr val="102D4F"/>
                </a:solidFill>
              </a:rPr>
              <a:t>T. </a:t>
            </a:r>
            <a:r>
              <a:rPr lang="en-US" sz="1000" b="1" dirty="0" smtClean="0">
                <a:solidFill>
                  <a:srgbClr val="102D4F"/>
                </a:solidFill>
              </a:rPr>
              <a:t>Kuznetsova, </a:t>
            </a:r>
            <a:r>
              <a:rPr lang="en-US" sz="1000" b="1" dirty="0">
                <a:solidFill>
                  <a:srgbClr val="102D4F"/>
                </a:solidFill>
              </a:rPr>
              <a:t>D. </a:t>
            </a:r>
            <a:r>
              <a:rPr lang="en-US" sz="1000" b="1" dirty="0" err="1" smtClean="0">
                <a:solidFill>
                  <a:srgbClr val="102D4F"/>
                </a:solidFill>
              </a:rPr>
              <a:t>Gavrilov</a:t>
            </a:r>
            <a:r>
              <a:rPr lang="en-US" sz="1000" b="1" dirty="0" smtClean="0">
                <a:solidFill>
                  <a:srgbClr val="102D4F"/>
                </a:solidFill>
              </a:rPr>
              <a:t>, </a:t>
            </a:r>
            <a:r>
              <a:rPr lang="en-US" sz="1000" b="1" dirty="0">
                <a:solidFill>
                  <a:srgbClr val="102D4F"/>
                </a:solidFill>
              </a:rPr>
              <a:t>R. </a:t>
            </a:r>
            <a:r>
              <a:rPr lang="en-US" sz="1000" b="1" dirty="0" err="1">
                <a:solidFill>
                  <a:srgbClr val="102D4F"/>
                </a:solidFill>
              </a:rPr>
              <a:t>Novitskiy</a:t>
            </a:r>
            <a:r>
              <a:rPr lang="en-US" sz="1000" b="1" dirty="0">
                <a:solidFill>
                  <a:srgbClr val="102D4F"/>
                </a:solidFill>
              </a:rPr>
              <a:t> </a:t>
            </a:r>
            <a:endParaRPr lang="ru-RU" sz="1000" b="1" dirty="0">
              <a:solidFill>
                <a:srgbClr val="102D4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0676" y="705438"/>
            <a:ext cx="78839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 smtClean="0">
                <a:solidFill>
                  <a:srgbClr val="102D4F"/>
                </a:solidFill>
              </a:rPr>
              <a:t>Russian Federation</a:t>
            </a:r>
            <a:r>
              <a:rPr lang="ru-RU" sz="1050" i="1" dirty="0" smtClean="0">
                <a:solidFill>
                  <a:srgbClr val="102D4F"/>
                </a:solidFill>
              </a:rPr>
              <a:t>,</a:t>
            </a:r>
            <a:r>
              <a:rPr lang="en-US" sz="1050" i="1" dirty="0" smtClean="0">
                <a:solidFill>
                  <a:srgbClr val="102D4F"/>
                </a:solidFill>
              </a:rPr>
              <a:t> K-Lab Ltd</a:t>
            </a:r>
            <a:r>
              <a:rPr lang="ru-RU" sz="1050" i="1" dirty="0" smtClean="0">
                <a:solidFill>
                  <a:srgbClr val="102D4F"/>
                </a:solidFill>
              </a:rPr>
              <a:t>,</a:t>
            </a:r>
            <a:r>
              <a:rPr lang="en-US" sz="1050" i="1" dirty="0" smtClean="0">
                <a:solidFill>
                  <a:srgbClr val="102D4F"/>
                </a:solidFill>
              </a:rPr>
              <a:t> Petrozavodsk </a:t>
            </a:r>
            <a:r>
              <a:rPr lang="en-US" sz="1050" i="1" dirty="0">
                <a:solidFill>
                  <a:srgbClr val="102D4F"/>
                </a:solidFill>
              </a:rPr>
              <a:t>State </a:t>
            </a:r>
            <a:r>
              <a:rPr lang="en-US" sz="1050" i="1" dirty="0" smtClean="0">
                <a:solidFill>
                  <a:srgbClr val="102D4F"/>
                </a:solidFill>
              </a:rPr>
              <a:t>University</a:t>
            </a:r>
            <a:endParaRPr lang="ru-RU" sz="1050" i="1" dirty="0">
              <a:solidFill>
                <a:srgbClr val="102D4F"/>
              </a:solidFill>
            </a:endParaRPr>
          </a:p>
          <a:p>
            <a:endParaRPr lang="ru-RU" sz="1050" i="1" dirty="0">
              <a:solidFill>
                <a:srgbClr val="102D4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514" y="555526"/>
            <a:ext cx="483557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</a:rPr>
              <a:t>GOAL: </a:t>
            </a:r>
            <a:r>
              <a:rPr lang="en-US" sz="1100" dirty="0">
                <a:solidFill>
                  <a:srgbClr val="102D4F"/>
                </a:solidFill>
              </a:rPr>
              <a:t>to compare both methods to CVD risk prediction based on extracted EHR data - machine learning and traditional risk scales</a:t>
            </a:r>
          </a:p>
          <a:p>
            <a:endParaRPr lang="ru-RU" sz="1100" dirty="0">
              <a:solidFill>
                <a:srgbClr val="102D4F"/>
              </a:solidFill>
            </a:endParaRPr>
          </a:p>
        </p:txBody>
      </p:sp>
      <p:sp>
        <p:nvSpPr>
          <p:cNvPr id="11" name="Прямоугольник 90"/>
          <p:cNvSpPr/>
          <p:nvPr/>
        </p:nvSpPr>
        <p:spPr>
          <a:xfrm>
            <a:off x="0" y="1113098"/>
            <a:ext cx="1538475" cy="267509"/>
          </a:xfrm>
          <a:custGeom>
            <a:avLst/>
            <a:gdLst>
              <a:gd name="connsiteX0" fmla="*/ 0 w 1757737"/>
              <a:gd name="connsiteY0" fmla="*/ 0 h 360040"/>
              <a:gd name="connsiteX1" fmla="*/ 1757737 w 1757737"/>
              <a:gd name="connsiteY1" fmla="*/ 0 h 360040"/>
              <a:gd name="connsiteX2" fmla="*/ 1757737 w 1757737"/>
              <a:gd name="connsiteY2" fmla="*/ 360040 h 360040"/>
              <a:gd name="connsiteX3" fmla="*/ 0 w 1757737"/>
              <a:gd name="connsiteY3" fmla="*/ 360040 h 360040"/>
              <a:gd name="connsiteX4" fmla="*/ 0 w 1757737"/>
              <a:gd name="connsiteY4" fmla="*/ 0 h 360040"/>
              <a:gd name="connsiteX0" fmla="*/ 0 w 1757737"/>
              <a:gd name="connsiteY0" fmla="*/ 0 h 360040"/>
              <a:gd name="connsiteX1" fmla="*/ 1757737 w 1757737"/>
              <a:gd name="connsiteY1" fmla="*/ 0 h 360040"/>
              <a:gd name="connsiteX2" fmla="*/ 1625114 w 1757737"/>
              <a:gd name="connsiteY2" fmla="*/ 353060 h 360040"/>
              <a:gd name="connsiteX3" fmla="*/ 0 w 1757737"/>
              <a:gd name="connsiteY3" fmla="*/ 360040 h 360040"/>
              <a:gd name="connsiteX4" fmla="*/ 0 w 1757737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7737" h="360040">
                <a:moveTo>
                  <a:pt x="0" y="0"/>
                </a:moveTo>
                <a:lnTo>
                  <a:pt x="1757737" y="0"/>
                </a:lnTo>
                <a:lnTo>
                  <a:pt x="1625114" y="353060"/>
                </a:lnTo>
                <a:lnTo>
                  <a:pt x="0" y="360040"/>
                </a:lnTo>
                <a:lnTo>
                  <a:pt x="0" y="0"/>
                </a:lnTo>
                <a:close/>
              </a:path>
            </a:pathLst>
          </a:custGeom>
          <a:solidFill>
            <a:srgbClr val="E91A4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6050" y="1107576"/>
            <a:ext cx="18592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TECHNOLOGY 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90"/>
          <p:cNvSpPr/>
          <p:nvPr/>
        </p:nvSpPr>
        <p:spPr>
          <a:xfrm>
            <a:off x="4788024" y="1131590"/>
            <a:ext cx="1129165" cy="267509"/>
          </a:xfrm>
          <a:custGeom>
            <a:avLst/>
            <a:gdLst>
              <a:gd name="connsiteX0" fmla="*/ 0 w 1757737"/>
              <a:gd name="connsiteY0" fmla="*/ 0 h 360040"/>
              <a:gd name="connsiteX1" fmla="*/ 1757737 w 1757737"/>
              <a:gd name="connsiteY1" fmla="*/ 0 h 360040"/>
              <a:gd name="connsiteX2" fmla="*/ 1757737 w 1757737"/>
              <a:gd name="connsiteY2" fmla="*/ 360040 h 360040"/>
              <a:gd name="connsiteX3" fmla="*/ 0 w 1757737"/>
              <a:gd name="connsiteY3" fmla="*/ 360040 h 360040"/>
              <a:gd name="connsiteX4" fmla="*/ 0 w 1757737"/>
              <a:gd name="connsiteY4" fmla="*/ 0 h 360040"/>
              <a:gd name="connsiteX0" fmla="*/ 0 w 1757737"/>
              <a:gd name="connsiteY0" fmla="*/ 0 h 360040"/>
              <a:gd name="connsiteX1" fmla="*/ 1757737 w 1757737"/>
              <a:gd name="connsiteY1" fmla="*/ 0 h 360040"/>
              <a:gd name="connsiteX2" fmla="*/ 1625114 w 1757737"/>
              <a:gd name="connsiteY2" fmla="*/ 353060 h 360040"/>
              <a:gd name="connsiteX3" fmla="*/ 0 w 1757737"/>
              <a:gd name="connsiteY3" fmla="*/ 360040 h 360040"/>
              <a:gd name="connsiteX4" fmla="*/ 0 w 1757737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7737" h="360040">
                <a:moveTo>
                  <a:pt x="0" y="0"/>
                </a:moveTo>
                <a:lnTo>
                  <a:pt x="1757737" y="0"/>
                </a:lnTo>
                <a:lnTo>
                  <a:pt x="1625114" y="353060"/>
                </a:lnTo>
                <a:lnTo>
                  <a:pt x="0" y="360040"/>
                </a:lnTo>
                <a:lnTo>
                  <a:pt x="0" y="0"/>
                </a:lnTo>
                <a:close/>
              </a:path>
            </a:pathLst>
          </a:custGeom>
          <a:solidFill>
            <a:srgbClr val="E91A4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756262" y="1124813"/>
            <a:ext cx="8992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RESULTS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54161" y="3766556"/>
            <a:ext cx="2498441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592347"/>
                </a:solidFill>
              </a:rPr>
              <a:t>PATIENT COHORT</a:t>
            </a:r>
          </a:p>
          <a:p>
            <a:pPr marL="171450" indent="-171450">
              <a:buClr>
                <a:srgbClr val="102D4F"/>
              </a:buClr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srgbClr val="102D4F"/>
                </a:solidFill>
              </a:rPr>
              <a:t>Total </a:t>
            </a:r>
            <a:r>
              <a:rPr lang="en-US" sz="1050" dirty="0" smtClean="0">
                <a:solidFill>
                  <a:srgbClr val="102D4F"/>
                </a:solidFill>
              </a:rPr>
              <a:t>– </a:t>
            </a:r>
            <a:r>
              <a:rPr lang="en-US" sz="1050" b="1" dirty="0" smtClean="0">
                <a:solidFill>
                  <a:srgbClr val="102D4F"/>
                </a:solidFill>
              </a:rPr>
              <a:t>3 652</a:t>
            </a:r>
            <a:r>
              <a:rPr lang="en-US" sz="1050" dirty="0" smtClean="0">
                <a:solidFill>
                  <a:srgbClr val="102D4F"/>
                </a:solidFill>
              </a:rPr>
              <a:t> (have all features: </a:t>
            </a:r>
            <a:r>
              <a:rPr lang="ru-RU" sz="1050" dirty="0" smtClean="0">
                <a:solidFill>
                  <a:srgbClr val="102D4F"/>
                </a:solidFill>
              </a:rPr>
              <a:t/>
            </a:r>
            <a:br>
              <a:rPr lang="ru-RU" sz="1050" dirty="0" smtClean="0">
                <a:solidFill>
                  <a:srgbClr val="102D4F"/>
                </a:solidFill>
              </a:rPr>
            </a:br>
            <a:r>
              <a:rPr lang="en-US" sz="1050" dirty="0" smtClean="0">
                <a:solidFill>
                  <a:srgbClr val="102D4F"/>
                </a:solidFill>
              </a:rPr>
              <a:t>vital signs ,diagnoses, medications)</a:t>
            </a:r>
          </a:p>
          <a:p>
            <a:pPr marL="171450" indent="-171450">
              <a:buClr>
                <a:srgbClr val="102D4F"/>
              </a:buClr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srgbClr val="102D4F"/>
                </a:solidFill>
              </a:rPr>
              <a:t>Mean age </a:t>
            </a:r>
            <a:r>
              <a:rPr lang="en-US" sz="1050" dirty="0" smtClean="0">
                <a:solidFill>
                  <a:srgbClr val="102D4F"/>
                </a:solidFill>
              </a:rPr>
              <a:t>– </a:t>
            </a:r>
            <a:r>
              <a:rPr lang="en-US" sz="1050" b="1" dirty="0" smtClean="0">
                <a:solidFill>
                  <a:srgbClr val="102D4F"/>
                </a:solidFill>
              </a:rPr>
              <a:t>49,4</a:t>
            </a:r>
            <a:r>
              <a:rPr lang="en-US" sz="1050" dirty="0" smtClean="0">
                <a:solidFill>
                  <a:srgbClr val="102D4F"/>
                </a:solidFill>
              </a:rPr>
              <a:t> (21-75)</a:t>
            </a:r>
          </a:p>
          <a:p>
            <a:pPr marL="171450" indent="-171450">
              <a:buClr>
                <a:srgbClr val="102D4F"/>
              </a:buClr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srgbClr val="102D4F"/>
                </a:solidFill>
              </a:rPr>
              <a:t>Female</a:t>
            </a:r>
            <a:r>
              <a:rPr lang="en-US" sz="1050" dirty="0" smtClean="0">
                <a:solidFill>
                  <a:srgbClr val="102D4F"/>
                </a:solidFill>
              </a:rPr>
              <a:t> </a:t>
            </a:r>
            <a:r>
              <a:rPr lang="en-US" sz="1050" dirty="0">
                <a:solidFill>
                  <a:srgbClr val="102D4F"/>
                </a:solidFill>
              </a:rPr>
              <a:t>- </a:t>
            </a:r>
            <a:r>
              <a:rPr lang="en-US" sz="1050" b="1" dirty="0">
                <a:solidFill>
                  <a:srgbClr val="102D4F"/>
                </a:solidFill>
              </a:rPr>
              <a:t>68,2%</a:t>
            </a:r>
            <a:r>
              <a:rPr lang="en-US" sz="1050" dirty="0">
                <a:solidFill>
                  <a:srgbClr val="102D4F"/>
                </a:solidFill>
              </a:rPr>
              <a:t> </a:t>
            </a:r>
          </a:p>
        </p:txBody>
      </p:sp>
      <p:sp>
        <p:nvSpPr>
          <p:cNvPr id="144" name="Прямоугольник 143"/>
          <p:cNvSpPr/>
          <p:nvPr/>
        </p:nvSpPr>
        <p:spPr>
          <a:xfrm>
            <a:off x="2699792" y="3814177"/>
            <a:ext cx="614122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rgbClr val="E91A46"/>
              </a:buClr>
              <a:buFont typeface="Wingdings" panose="05000000000000000000" pitchFamily="2" charset="2"/>
              <a:buChar char="ü"/>
            </a:pPr>
            <a:r>
              <a:rPr lang="en-US" sz="1200" b="1" dirty="0" smtClean="0">
                <a:solidFill>
                  <a:srgbClr val="102D4F"/>
                </a:solidFill>
              </a:rPr>
              <a:t>The </a:t>
            </a:r>
            <a:r>
              <a:rPr lang="en-US" sz="1200" b="1" dirty="0">
                <a:solidFill>
                  <a:srgbClr val="102D4F"/>
                </a:solidFill>
              </a:rPr>
              <a:t>machine learning models outperformed </a:t>
            </a:r>
            <a:r>
              <a:rPr lang="en-US" sz="1200" b="1" dirty="0" smtClean="0">
                <a:solidFill>
                  <a:srgbClr val="102D4F"/>
                </a:solidFill>
              </a:rPr>
              <a:t>a traditional</a:t>
            </a:r>
            <a:r>
              <a:rPr lang="ru-RU" sz="1200" b="1" dirty="0" smtClean="0">
                <a:solidFill>
                  <a:srgbClr val="102D4F"/>
                </a:solidFill>
              </a:rPr>
              <a:t> </a:t>
            </a:r>
            <a:r>
              <a:rPr lang="en-US" sz="1200" b="1" dirty="0" smtClean="0">
                <a:solidFill>
                  <a:srgbClr val="102D4F"/>
                </a:solidFill>
              </a:rPr>
              <a:t>clinically-used </a:t>
            </a:r>
            <a:r>
              <a:rPr lang="en-US" sz="1200" b="1" dirty="0">
                <a:solidFill>
                  <a:srgbClr val="102D4F"/>
                </a:solidFill>
              </a:rPr>
              <a:t>predictive </a:t>
            </a:r>
            <a:r>
              <a:rPr lang="en-US" sz="1200" b="1" dirty="0" smtClean="0">
                <a:solidFill>
                  <a:srgbClr val="102D4F"/>
                </a:solidFill>
              </a:rPr>
              <a:t>model</a:t>
            </a:r>
            <a:r>
              <a:rPr lang="ru-RU" sz="1200" b="1" dirty="0" smtClean="0">
                <a:solidFill>
                  <a:srgbClr val="102D4F"/>
                </a:solidFill>
              </a:rPr>
              <a:t/>
            </a:r>
            <a:br>
              <a:rPr lang="ru-RU" sz="1200" b="1" dirty="0" smtClean="0">
                <a:solidFill>
                  <a:srgbClr val="102D4F"/>
                </a:solidFill>
              </a:rPr>
            </a:br>
            <a:r>
              <a:rPr lang="en-US" sz="1200" b="1" dirty="0" smtClean="0">
                <a:solidFill>
                  <a:srgbClr val="102D4F"/>
                </a:solidFill>
              </a:rPr>
              <a:t>for </a:t>
            </a:r>
            <a:r>
              <a:rPr lang="en-US" sz="1200" b="1" dirty="0">
                <a:solidFill>
                  <a:srgbClr val="102D4F"/>
                </a:solidFill>
              </a:rPr>
              <a:t>CVD </a:t>
            </a:r>
            <a:r>
              <a:rPr lang="en-US" sz="1200" b="1" dirty="0" smtClean="0">
                <a:solidFill>
                  <a:srgbClr val="102D4F"/>
                </a:solidFill>
              </a:rPr>
              <a:t>risk </a:t>
            </a:r>
            <a:r>
              <a:rPr lang="en-US" sz="1200" b="1" dirty="0">
                <a:solidFill>
                  <a:srgbClr val="102D4F"/>
                </a:solidFill>
              </a:rPr>
              <a:t>prediction. </a:t>
            </a:r>
            <a:endParaRPr lang="en-US" sz="1200" b="1" dirty="0" smtClean="0">
              <a:solidFill>
                <a:srgbClr val="102D4F"/>
              </a:solidFill>
            </a:endParaRPr>
          </a:p>
          <a:p>
            <a:pPr marL="171450" indent="-171450" algn="just">
              <a:buClr>
                <a:srgbClr val="E91A46"/>
              </a:buClr>
              <a:buFont typeface="Wingdings" panose="05000000000000000000" pitchFamily="2" charset="2"/>
              <a:buChar char="ü"/>
            </a:pPr>
            <a:endParaRPr lang="ru-RU" sz="100" b="1" dirty="0">
              <a:solidFill>
                <a:srgbClr val="102D4F"/>
              </a:solidFill>
            </a:endParaRPr>
          </a:p>
          <a:p>
            <a:pPr marL="171450" indent="-171450" algn="just">
              <a:buClr>
                <a:srgbClr val="E91A46"/>
              </a:buClr>
              <a:buFont typeface="Wingdings" panose="05000000000000000000" pitchFamily="2" charset="2"/>
              <a:buChar char="ü"/>
            </a:pPr>
            <a:r>
              <a:rPr lang="en-US" sz="1200" b="1" dirty="0">
                <a:solidFill>
                  <a:srgbClr val="102D4F"/>
                </a:solidFill>
              </a:rPr>
              <a:t>This approach was used to create a CDSS. It uses both methods: traditional risk scales and models based on neural network. </a:t>
            </a:r>
            <a:r>
              <a:rPr lang="en-US" sz="1200" b="1" dirty="0" smtClean="0">
                <a:solidFill>
                  <a:srgbClr val="102D4F"/>
                </a:solidFill>
              </a:rPr>
              <a:t>The </a:t>
            </a:r>
            <a:r>
              <a:rPr lang="en-US" sz="1200" b="1" dirty="0">
                <a:solidFill>
                  <a:srgbClr val="102D4F"/>
                </a:solidFill>
              </a:rPr>
              <a:t>system can calculate the CVD risks automatically and recalculate immediately after adding new information to the EHR. </a:t>
            </a:r>
            <a:endParaRPr lang="ru-RU" sz="1200" b="1" dirty="0">
              <a:solidFill>
                <a:srgbClr val="102D4F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05827" y="1489244"/>
            <a:ext cx="17894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ELECTRONIC HEALTH</a:t>
            </a:r>
            <a:endParaRPr lang="ru-RU" sz="1100" b="1" dirty="0" smtClean="0">
              <a:solidFill>
                <a:srgbClr val="002060"/>
              </a:solidFill>
            </a:endParaRPr>
          </a:p>
          <a:p>
            <a:r>
              <a:rPr lang="en-US" sz="1100" b="1" dirty="0" smtClean="0">
                <a:solidFill>
                  <a:srgbClr val="002060"/>
                </a:solidFill>
              </a:rPr>
              <a:t> RECORD</a:t>
            </a:r>
            <a:endParaRPr lang="ru-RU" sz="1100" b="1" dirty="0">
              <a:solidFill>
                <a:srgbClr val="002060"/>
              </a:solidFill>
            </a:endParaRPr>
          </a:p>
        </p:txBody>
      </p:sp>
      <p:grpSp>
        <p:nvGrpSpPr>
          <p:cNvPr id="84" name="Группа 83"/>
          <p:cNvGrpSpPr/>
          <p:nvPr/>
        </p:nvGrpSpPr>
        <p:grpSpPr>
          <a:xfrm>
            <a:off x="-1585" y="1740891"/>
            <a:ext cx="1331433" cy="827357"/>
            <a:chOff x="-123733" y="1480283"/>
            <a:chExt cx="2481274" cy="1436683"/>
          </a:xfrm>
        </p:grpSpPr>
        <p:grpSp>
          <p:nvGrpSpPr>
            <p:cNvPr id="85" name="Группа 84"/>
            <p:cNvGrpSpPr/>
            <p:nvPr/>
          </p:nvGrpSpPr>
          <p:grpSpPr>
            <a:xfrm>
              <a:off x="-123733" y="1480283"/>
              <a:ext cx="2394472" cy="1436683"/>
              <a:chOff x="1025401" y="2722374"/>
              <a:chExt cx="2394472" cy="1436683"/>
            </a:xfrm>
          </p:grpSpPr>
          <p:pic>
            <p:nvPicPr>
              <p:cNvPr id="96" name="Picture 18" descr="http://www.szcdr.com/upload/f/5f/f5f2303b2daa2313f7caf30fa078f53a.pn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5401" y="2722374"/>
                <a:ext cx="2394472" cy="14366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7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7068" y="2960287"/>
                <a:ext cx="1396648" cy="9157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6" name="Группа 85"/>
            <p:cNvGrpSpPr/>
            <p:nvPr/>
          </p:nvGrpSpPr>
          <p:grpSpPr>
            <a:xfrm>
              <a:off x="979764" y="1780944"/>
              <a:ext cx="1377777" cy="717177"/>
              <a:chOff x="2136549" y="1325466"/>
              <a:chExt cx="2442947" cy="1318292"/>
            </a:xfrm>
          </p:grpSpPr>
          <p:sp>
            <p:nvSpPr>
              <p:cNvPr id="89" name="Скругленный прямоугольник 88"/>
              <p:cNvSpPr/>
              <p:nvPr/>
            </p:nvSpPr>
            <p:spPr>
              <a:xfrm>
                <a:off x="2339752" y="1325466"/>
                <a:ext cx="2160240" cy="1318292"/>
              </a:xfrm>
              <a:prstGeom prst="roundRect">
                <a:avLst>
                  <a:gd name="adj" fmla="val 5953"/>
                </a:avLst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92" name="Picture 4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271" t="46142" r="35858" b="27444"/>
              <a:stretch/>
            </p:blipFill>
            <p:spPr bwMode="auto">
              <a:xfrm>
                <a:off x="2339752" y="1633500"/>
                <a:ext cx="2160240" cy="9262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" name="Прямоугольник 92"/>
              <p:cNvSpPr/>
              <p:nvPr/>
            </p:nvSpPr>
            <p:spPr>
              <a:xfrm>
                <a:off x="2339752" y="1432009"/>
                <a:ext cx="2160240" cy="20149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2136549" y="1334442"/>
                <a:ext cx="2442947" cy="4420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00" b="1" dirty="0" smtClean="0">
                    <a:solidFill>
                      <a:schemeClr val="bg1"/>
                    </a:solidFill>
                  </a:rPr>
                  <a:t>АМБУЛАТОРНАЯ КАРТА № 27916</a:t>
                </a:r>
                <a:endParaRPr lang="ru-RU" sz="300" b="1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45" name="Прямоугольник 144"/>
          <p:cNvSpPr/>
          <p:nvPr/>
        </p:nvSpPr>
        <p:spPr>
          <a:xfrm>
            <a:off x="1573454" y="1497823"/>
            <a:ext cx="19416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UNSTRUCTURED </a:t>
            </a:r>
            <a:r>
              <a:rPr lang="ru-RU" sz="1100" b="1" dirty="0" smtClean="0">
                <a:solidFill>
                  <a:srgbClr val="002060"/>
                </a:solidFill>
              </a:rPr>
              <a:t/>
            </a:r>
            <a:br>
              <a:rPr lang="ru-RU" sz="1100" b="1" dirty="0" smtClean="0">
                <a:solidFill>
                  <a:srgbClr val="002060"/>
                </a:solidFill>
              </a:rPr>
            </a:br>
            <a:r>
              <a:rPr lang="en-US" sz="1100" b="1" dirty="0" smtClean="0">
                <a:solidFill>
                  <a:srgbClr val="002060"/>
                </a:solidFill>
              </a:rPr>
              <a:t>DATA</a:t>
            </a:r>
            <a:endParaRPr lang="ru-RU" sz="1100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user\Downloads\word (1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766861"/>
            <a:ext cx="553286" cy="55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6" name="Прямоугольник 145"/>
          <p:cNvSpPr/>
          <p:nvPr/>
        </p:nvSpPr>
        <p:spPr>
          <a:xfrm>
            <a:off x="3003755" y="1499356"/>
            <a:ext cx="434170" cy="246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NLP</a:t>
            </a:r>
            <a:endParaRPr lang="ru-RU" sz="1200" b="1" dirty="0">
              <a:solidFill>
                <a:srgbClr val="002060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2922827" y="1759692"/>
            <a:ext cx="614539" cy="614539"/>
            <a:chOff x="3159363" y="2551699"/>
            <a:chExt cx="756940" cy="756940"/>
          </a:xfrm>
        </p:grpSpPr>
        <p:pic>
          <p:nvPicPr>
            <p:cNvPr id="2051" name="Picture 3" descr="C:\Users\user\Downloads\information (1)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9363" y="2551699"/>
              <a:ext cx="756940" cy="7569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2" name="TextBox 151"/>
            <p:cNvSpPr txBox="1"/>
            <p:nvPr/>
          </p:nvSpPr>
          <p:spPr>
            <a:xfrm>
              <a:off x="3407492" y="2893198"/>
              <a:ext cx="2279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err="1" smtClean="0">
                  <a:solidFill>
                    <a:srgbClr val="C3965D"/>
                  </a:solidFill>
                  <a:latin typeface="Baskerville Old Face" panose="02020602080505020303" pitchFamily="18" charset="0"/>
                </a:rPr>
                <a:t>i</a:t>
              </a:r>
              <a:endParaRPr lang="ru-RU" sz="1400" b="1" dirty="0">
                <a:solidFill>
                  <a:srgbClr val="C3965D"/>
                </a:solidFill>
              </a:endParaRPr>
            </a:p>
          </p:txBody>
        </p:sp>
      </p:grpSp>
      <p:pic>
        <p:nvPicPr>
          <p:cNvPr id="2052" name="Picture 4" descr="C:\Users\user\Downloads\data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438" y="1743817"/>
            <a:ext cx="585392" cy="585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ser\Downloads\neural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312" y="2787774"/>
            <a:ext cx="661592" cy="66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" name="Прямоугольник 152"/>
          <p:cNvSpPr/>
          <p:nvPr/>
        </p:nvSpPr>
        <p:spPr>
          <a:xfrm>
            <a:off x="3796503" y="1527061"/>
            <a:ext cx="836615" cy="232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DATA SET</a:t>
            </a:r>
            <a:endParaRPr lang="ru-RU" sz="1100" b="1" dirty="0">
              <a:solidFill>
                <a:srgbClr val="002060"/>
              </a:solidFill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2830807" y="2530077"/>
            <a:ext cx="17942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NEURAL NETWORKS</a:t>
            </a:r>
            <a:r>
              <a:rPr lang="ru-RU" sz="11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1100" b="1" dirty="0" smtClean="0">
                <a:solidFill>
                  <a:srgbClr val="002060"/>
                </a:solidFill>
              </a:rPr>
              <a:t> </a:t>
            </a:r>
            <a:endParaRPr lang="en-US" sz="1100" b="1" dirty="0">
              <a:solidFill>
                <a:srgbClr val="002060"/>
              </a:solidFill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1592599" y="3320533"/>
            <a:ext cx="10925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592347"/>
                </a:solidFill>
              </a:rPr>
              <a:t>Individual</a:t>
            </a:r>
            <a:r>
              <a:rPr lang="ru-RU" sz="1000" b="1" dirty="0" smtClean="0">
                <a:solidFill>
                  <a:srgbClr val="592347"/>
                </a:solidFill>
              </a:rPr>
              <a:t> </a:t>
            </a:r>
            <a:r>
              <a:rPr lang="en-US" sz="1000" b="1" dirty="0" smtClean="0">
                <a:solidFill>
                  <a:srgbClr val="592347"/>
                </a:solidFill>
              </a:rPr>
              <a:t>risks </a:t>
            </a:r>
          </a:p>
          <a:p>
            <a:pPr algn="ctr"/>
            <a:r>
              <a:rPr lang="en-US" sz="1000" b="1" dirty="0" smtClean="0">
                <a:solidFill>
                  <a:srgbClr val="592347"/>
                </a:solidFill>
              </a:rPr>
              <a:t>prediction</a:t>
            </a:r>
            <a:endParaRPr lang="ru-RU" sz="1000" b="1" dirty="0">
              <a:solidFill>
                <a:srgbClr val="592347"/>
              </a:solidFill>
            </a:endParaRPr>
          </a:p>
        </p:txBody>
      </p:sp>
      <p:sp>
        <p:nvSpPr>
          <p:cNvPr id="156" name="Прямоугольник 155"/>
          <p:cNvSpPr/>
          <p:nvPr/>
        </p:nvSpPr>
        <p:spPr>
          <a:xfrm>
            <a:off x="3447532" y="2272327"/>
            <a:ext cx="14971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rgbClr val="592347"/>
                </a:solidFill>
              </a:rPr>
              <a:t>31,5 </a:t>
            </a:r>
            <a:r>
              <a:rPr lang="en-US" sz="800" b="1" dirty="0" err="1" smtClean="0">
                <a:solidFill>
                  <a:srgbClr val="592347"/>
                </a:solidFill>
              </a:rPr>
              <a:t>ths</a:t>
            </a:r>
            <a:r>
              <a:rPr lang="ru-RU" sz="800" b="1" dirty="0" smtClean="0">
                <a:solidFill>
                  <a:srgbClr val="592347"/>
                </a:solidFill>
              </a:rPr>
              <a:t> </a:t>
            </a:r>
            <a:r>
              <a:rPr lang="en-US" sz="800" b="1" dirty="0">
                <a:solidFill>
                  <a:srgbClr val="592347"/>
                </a:solidFill>
              </a:rPr>
              <a:t>p</a:t>
            </a:r>
            <a:r>
              <a:rPr lang="en-US" sz="800" b="1" dirty="0" smtClean="0">
                <a:solidFill>
                  <a:srgbClr val="592347"/>
                </a:solidFill>
              </a:rPr>
              <a:t>atients</a:t>
            </a:r>
            <a:endParaRPr lang="en-US" sz="800" b="1" dirty="0">
              <a:solidFill>
                <a:srgbClr val="592347"/>
              </a:solidFill>
            </a:endParaRPr>
          </a:p>
          <a:p>
            <a:pPr algn="ctr"/>
            <a:r>
              <a:rPr lang="en-US" sz="800" b="1" dirty="0" smtClean="0">
                <a:solidFill>
                  <a:srgbClr val="592347"/>
                </a:solidFill>
              </a:rPr>
              <a:t>3 652 all features</a:t>
            </a:r>
            <a:r>
              <a:rPr lang="ru-RU" sz="800" b="1" dirty="0" smtClean="0">
                <a:solidFill>
                  <a:srgbClr val="592347"/>
                </a:solidFill>
              </a:rPr>
              <a:t> </a:t>
            </a:r>
            <a:r>
              <a:rPr lang="en-US" sz="800" b="1" dirty="0" smtClean="0">
                <a:solidFill>
                  <a:srgbClr val="592347"/>
                </a:solidFill>
              </a:rPr>
              <a:t>patients</a:t>
            </a:r>
            <a:endParaRPr lang="en-US" sz="800" b="1" dirty="0">
              <a:solidFill>
                <a:srgbClr val="592347"/>
              </a:solidFill>
            </a:endParaRPr>
          </a:p>
        </p:txBody>
      </p:sp>
      <p:sp>
        <p:nvSpPr>
          <p:cNvPr id="157" name="Прямоугольник 156"/>
          <p:cNvSpPr/>
          <p:nvPr/>
        </p:nvSpPr>
        <p:spPr>
          <a:xfrm>
            <a:off x="1785918" y="2538448"/>
            <a:ext cx="7118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MODEL</a:t>
            </a:r>
            <a:endParaRPr lang="en-US" sz="1200" b="1" dirty="0">
              <a:solidFill>
                <a:srgbClr val="002060"/>
              </a:solidFill>
            </a:endParaRPr>
          </a:p>
        </p:txBody>
      </p:sp>
      <p:pic>
        <p:nvPicPr>
          <p:cNvPr id="2054" name="Picture 6" descr="C:\Users\user\Downloads\caution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688" y="2759180"/>
            <a:ext cx="603234" cy="60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8" name="Прямоугольник 157"/>
          <p:cNvSpPr/>
          <p:nvPr/>
        </p:nvSpPr>
        <p:spPr>
          <a:xfrm>
            <a:off x="125393" y="2563786"/>
            <a:ext cx="2625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CLINICAL</a:t>
            </a:r>
            <a:r>
              <a:rPr lang="ru-RU" sz="1200" b="1" dirty="0" smtClean="0">
                <a:solidFill>
                  <a:srgbClr val="002060"/>
                </a:solidFill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</a:rPr>
              <a:t>DECISION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SUPPORT</a:t>
            </a:r>
            <a:r>
              <a:rPr lang="ru-RU" sz="1200" b="1" dirty="0" smtClean="0">
                <a:solidFill>
                  <a:srgbClr val="002060"/>
                </a:solidFill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</a:rPr>
              <a:t>SYSTEM</a:t>
            </a:r>
            <a:r>
              <a:rPr lang="ru-RU" sz="1200" b="1" dirty="0" smtClean="0">
                <a:solidFill>
                  <a:srgbClr val="002060"/>
                </a:solidFill>
              </a:rPr>
              <a:t> (</a:t>
            </a:r>
            <a:r>
              <a:rPr lang="en-US" sz="1200" b="1" dirty="0" smtClean="0">
                <a:solidFill>
                  <a:srgbClr val="002060"/>
                </a:solidFill>
              </a:rPr>
              <a:t>CDSS</a:t>
            </a:r>
            <a:r>
              <a:rPr lang="ru-RU" sz="1200" b="1" dirty="0" smtClean="0">
                <a:solidFill>
                  <a:srgbClr val="002060"/>
                </a:solidFill>
              </a:rPr>
              <a:t>)</a:t>
            </a:r>
            <a:endParaRPr lang="ru-RU" sz="1200" b="1" dirty="0">
              <a:solidFill>
                <a:srgbClr val="002060"/>
              </a:solidFill>
            </a:endParaRPr>
          </a:p>
        </p:txBody>
      </p:sp>
      <p:pic>
        <p:nvPicPr>
          <p:cNvPr id="2055" name="Picture 7" descr="C:\Users\user\Downloads\doctor (3)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46" y="2972268"/>
            <a:ext cx="607594" cy="60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356471" y="1863175"/>
            <a:ext cx="260860" cy="0"/>
          </a:xfrm>
          <a:prstGeom prst="line">
            <a:avLst/>
          </a:prstGeom>
          <a:ln>
            <a:solidFill>
              <a:srgbClr val="592347"/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>
            <a:off x="2620830" y="1877900"/>
            <a:ext cx="260860" cy="0"/>
          </a:xfrm>
          <a:prstGeom prst="line">
            <a:avLst/>
          </a:prstGeom>
          <a:ln>
            <a:solidFill>
              <a:srgbClr val="592347"/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/>
          <p:nvPr/>
        </p:nvCxnSpPr>
        <p:spPr>
          <a:xfrm>
            <a:off x="4237217" y="2761141"/>
            <a:ext cx="0" cy="314665"/>
          </a:xfrm>
          <a:prstGeom prst="line">
            <a:avLst/>
          </a:prstGeom>
          <a:ln>
            <a:solidFill>
              <a:srgbClr val="592347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2382377" y="3056995"/>
            <a:ext cx="540450" cy="0"/>
          </a:xfrm>
          <a:prstGeom prst="line">
            <a:avLst/>
          </a:prstGeom>
          <a:ln>
            <a:solidFill>
              <a:srgbClr val="592347"/>
            </a:solidFill>
            <a:headEnd type="arrow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Объект 2"/>
          <p:cNvSpPr>
            <a:spLocks noGrp="1"/>
          </p:cNvSpPr>
          <p:nvPr>
            <p:ph idx="1"/>
          </p:nvPr>
        </p:nvSpPr>
        <p:spPr>
          <a:xfrm>
            <a:off x="6540408" y="2120540"/>
            <a:ext cx="3323295" cy="9215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b="1" dirty="0" smtClean="0">
                <a:solidFill>
                  <a:srgbClr val="002060"/>
                </a:solidFill>
                <a:latin typeface="+mj-lt"/>
              </a:rPr>
              <a:t>Deep </a:t>
            </a:r>
            <a:r>
              <a:rPr lang="en-US" sz="1100" b="1" dirty="0">
                <a:solidFill>
                  <a:srgbClr val="002060"/>
                </a:solidFill>
                <a:latin typeface="+mj-lt"/>
              </a:rPr>
              <a:t>Learning (AUROC = 0,75-0,76)</a:t>
            </a:r>
          </a:p>
          <a:p>
            <a:pPr marL="0" indent="0">
              <a:buNone/>
            </a:pPr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Logistic Regression (AUROC =0,74-0,76)</a:t>
            </a:r>
          </a:p>
          <a:p>
            <a:pPr marL="0" indent="0">
              <a:buNone/>
            </a:pPr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Framingham (AUROC = 0,62-0,72)</a:t>
            </a:r>
          </a:p>
          <a:p>
            <a:pPr marL="0" indent="0">
              <a:buNone/>
            </a:pPr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SCORE (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AUROC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= </a:t>
            </a:r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0,66-0,73)</a:t>
            </a:r>
          </a:p>
          <a:p>
            <a:pPr marL="0" indent="0">
              <a:buNone/>
            </a:pPr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PROCAM (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AUROC = </a:t>
            </a:r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0,60-0,69)</a:t>
            </a:r>
          </a:p>
          <a:p>
            <a:pPr marL="0" indent="0">
              <a:buNone/>
            </a:pPr>
            <a:endParaRPr lang="en-US" sz="1050" dirty="0" smtClean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</a:pPr>
            <a:endParaRPr lang="ru-RU" sz="105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6344378" y="2238047"/>
            <a:ext cx="144016" cy="0"/>
          </a:xfrm>
          <a:prstGeom prst="line">
            <a:avLst/>
          </a:prstGeom>
          <a:ln w="38100">
            <a:solidFill>
              <a:srgbClr val="102D4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>
            <a:off x="6344378" y="2469742"/>
            <a:ext cx="144016" cy="0"/>
          </a:xfrm>
          <a:prstGeom prst="line">
            <a:avLst/>
          </a:prstGeom>
          <a:ln w="38100">
            <a:solidFill>
              <a:srgbClr val="449F3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Прямая соединительная линия 186"/>
          <p:cNvCxnSpPr/>
          <p:nvPr/>
        </p:nvCxnSpPr>
        <p:spPr>
          <a:xfrm>
            <a:off x="6344378" y="2628544"/>
            <a:ext cx="144016" cy="0"/>
          </a:xfrm>
          <a:prstGeom prst="line">
            <a:avLst/>
          </a:prstGeom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/>
          <p:nvPr/>
        </p:nvCxnSpPr>
        <p:spPr>
          <a:xfrm>
            <a:off x="6344378" y="2835791"/>
            <a:ext cx="144016" cy="0"/>
          </a:xfrm>
          <a:prstGeom prst="line">
            <a:avLst/>
          </a:prstGeom>
          <a:ln w="38100">
            <a:solidFill>
              <a:srgbClr val="E91A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единительная линия 188"/>
          <p:cNvCxnSpPr/>
          <p:nvPr/>
        </p:nvCxnSpPr>
        <p:spPr>
          <a:xfrm>
            <a:off x="6352762" y="3011505"/>
            <a:ext cx="144016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0" name="Прямоугольник 189"/>
          <p:cNvSpPr/>
          <p:nvPr/>
        </p:nvSpPr>
        <p:spPr>
          <a:xfrm rot="16200000">
            <a:off x="4403844" y="1911558"/>
            <a:ext cx="10583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True Positive Rate </a:t>
            </a:r>
            <a:endParaRPr lang="ru-RU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1" name="Прямоугольник 190"/>
          <p:cNvSpPr/>
          <p:nvPr/>
        </p:nvSpPr>
        <p:spPr>
          <a:xfrm>
            <a:off x="6586298" y="3388641"/>
            <a:ext cx="10807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False Positive Rate </a:t>
            </a:r>
            <a:endParaRPr lang="ru-RU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>
            <a:off x="3525346" y="1874739"/>
            <a:ext cx="260860" cy="0"/>
          </a:xfrm>
          <a:prstGeom prst="line">
            <a:avLst/>
          </a:prstGeom>
          <a:ln>
            <a:solidFill>
              <a:srgbClr val="592347"/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3851920" y="3075806"/>
            <a:ext cx="399390" cy="1085"/>
          </a:xfrm>
          <a:prstGeom prst="line">
            <a:avLst/>
          </a:prstGeom>
          <a:ln>
            <a:solidFill>
              <a:srgbClr val="592347"/>
            </a:solidFill>
            <a:headEnd type="arrow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1305678" y="3060797"/>
            <a:ext cx="547781" cy="0"/>
          </a:xfrm>
          <a:prstGeom prst="line">
            <a:avLst/>
          </a:prstGeom>
          <a:ln>
            <a:solidFill>
              <a:srgbClr val="592347"/>
            </a:solidFill>
            <a:headEnd type="arrow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2627784" y="3671020"/>
            <a:ext cx="6279310" cy="1106976"/>
          </a:xfrm>
          <a:prstGeom prst="roundRect">
            <a:avLst/>
          </a:prstGeom>
          <a:noFill/>
          <a:ln w="19050">
            <a:solidFill>
              <a:srgbClr val="E91A4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90"/>
          <p:cNvSpPr/>
          <p:nvPr/>
        </p:nvSpPr>
        <p:spPr>
          <a:xfrm>
            <a:off x="2841827" y="3543235"/>
            <a:ext cx="1464673" cy="267509"/>
          </a:xfrm>
          <a:custGeom>
            <a:avLst/>
            <a:gdLst>
              <a:gd name="connsiteX0" fmla="*/ 0 w 1757737"/>
              <a:gd name="connsiteY0" fmla="*/ 0 h 360040"/>
              <a:gd name="connsiteX1" fmla="*/ 1757737 w 1757737"/>
              <a:gd name="connsiteY1" fmla="*/ 0 h 360040"/>
              <a:gd name="connsiteX2" fmla="*/ 1757737 w 1757737"/>
              <a:gd name="connsiteY2" fmla="*/ 360040 h 360040"/>
              <a:gd name="connsiteX3" fmla="*/ 0 w 1757737"/>
              <a:gd name="connsiteY3" fmla="*/ 360040 h 360040"/>
              <a:gd name="connsiteX4" fmla="*/ 0 w 1757737"/>
              <a:gd name="connsiteY4" fmla="*/ 0 h 360040"/>
              <a:gd name="connsiteX0" fmla="*/ 0 w 1757737"/>
              <a:gd name="connsiteY0" fmla="*/ 0 h 360040"/>
              <a:gd name="connsiteX1" fmla="*/ 1757737 w 1757737"/>
              <a:gd name="connsiteY1" fmla="*/ 0 h 360040"/>
              <a:gd name="connsiteX2" fmla="*/ 1625114 w 1757737"/>
              <a:gd name="connsiteY2" fmla="*/ 353060 h 360040"/>
              <a:gd name="connsiteX3" fmla="*/ 0 w 1757737"/>
              <a:gd name="connsiteY3" fmla="*/ 360040 h 360040"/>
              <a:gd name="connsiteX4" fmla="*/ 0 w 1757737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7737" h="360040">
                <a:moveTo>
                  <a:pt x="0" y="0"/>
                </a:moveTo>
                <a:lnTo>
                  <a:pt x="1757737" y="0"/>
                </a:lnTo>
                <a:lnTo>
                  <a:pt x="1625114" y="353060"/>
                </a:lnTo>
                <a:lnTo>
                  <a:pt x="0" y="360040"/>
                </a:lnTo>
                <a:lnTo>
                  <a:pt x="0" y="0"/>
                </a:lnTo>
                <a:close/>
              </a:path>
            </a:pathLst>
          </a:custGeom>
          <a:solidFill>
            <a:srgbClr val="E91A4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/>
              <a:t>CONCLUSION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5484878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Démonstration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180</Words>
  <Application>Microsoft Office PowerPoint</Application>
  <PresentationFormat>Экран (16:9)</PresentationFormat>
  <Paragraphs>48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Calibri</vt:lpstr>
      <vt:lpstr>Gill Sans MT</vt:lpstr>
      <vt:lpstr>Wingdings</vt:lpstr>
      <vt:lpstr>Thème Office</vt:lpstr>
      <vt:lpstr>Презентация PowerPoint</vt:lpstr>
    </vt:vector>
  </TitlesOfParts>
  <Company>Hobby One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Romain Lembo</dc:creator>
  <cp:lastModifiedBy>Анна Гусева</cp:lastModifiedBy>
  <cp:revision>129</cp:revision>
  <dcterms:created xsi:type="dcterms:W3CDTF">2019-04-30T14:22:00Z</dcterms:created>
  <dcterms:modified xsi:type="dcterms:W3CDTF">2019-09-03T08:05:50Z</dcterms:modified>
</cp:coreProperties>
</file>